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3660" r:id="rId1"/>
  </p:sldMasterIdLst>
  <p:notesMasterIdLst>
    <p:notesMasterId r:id="rId9"/>
  </p:notesMasterIdLst>
  <p:sldIdLst>
    <p:sldId id="278" r:id="rId2"/>
    <p:sldId id="410" r:id="rId3"/>
    <p:sldId id="281" r:id="rId4"/>
    <p:sldId id="283" r:id="rId5"/>
    <p:sldId id="280" r:id="rId6"/>
    <p:sldId id="325" r:id="rId7"/>
    <p:sldId id="284" r:id="rId8"/>
  </p:sldIdLst>
  <p:sldSz cx="9144000" cy="6858000" type="screen4x3"/>
  <p:notesSz cx="6858000" cy="9144000"/>
  <p:defaultTextStyle>
    <a:defPPr>
      <a:defRPr lang="sr-Latn-C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90907"/>
    <a:srgbClr val="0000FF"/>
    <a:srgbClr val="FFFFCC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rednji stil 2 - Isticanj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9" d="100"/>
          <a:sy n="109" d="100"/>
        </p:scale>
        <p:origin x="1674" y="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zaglavlj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3" name="Rezervirano mjesto datum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D8EFD5C-BE9C-4E20-84D7-F91E3AD445BA}" type="datetimeFigureOut">
              <a:rPr lang="hr-HR" smtClean="0"/>
              <a:t>8.7.2020.</a:t>
            </a:fld>
            <a:endParaRPr lang="hr-HR"/>
          </a:p>
        </p:txBody>
      </p:sp>
      <p:sp>
        <p:nvSpPr>
          <p:cNvPr id="4" name="Rezervirano mjesto slike slajda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r-HR"/>
          </a:p>
        </p:txBody>
      </p:sp>
      <p:sp>
        <p:nvSpPr>
          <p:cNvPr id="5" name="Rezervirano mjesto bilježaka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C15E3F2-18E2-4A94-A55B-875F1F85D292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36589456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C15E3F2-18E2-4A94-A55B-875F1F85D292}" type="slidenum">
              <a:rPr lang="hr-HR" smtClean="0"/>
              <a:t>4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1533195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slajd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3581400"/>
            <a:ext cx="9144000" cy="781050"/>
          </a:xfrm>
        </p:spPr>
        <p:txBody>
          <a:bodyPr/>
          <a:lstStyle>
            <a:lvl1pPr algn="ctr">
              <a:defRPr sz="4400" b="0"/>
            </a:lvl1pPr>
          </a:lstStyle>
          <a:p>
            <a:r>
              <a:rPr lang="hr-HR"/>
              <a:t>Kliknite da biste uredili stil naslova matrice</a:t>
            </a:r>
          </a:p>
        </p:txBody>
      </p:sp>
      <p:sp>
        <p:nvSpPr>
          <p:cNvPr id="10342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0" y="4546600"/>
            <a:ext cx="9144000" cy="7874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hr-HR"/>
              <a:t>Kliknite da biste uredili stil podnaslova matrice</a:t>
            </a:r>
          </a:p>
        </p:txBody>
      </p:sp>
      <p:sp>
        <p:nvSpPr>
          <p:cNvPr id="103428" name="Rectangle 4"/>
          <p:cNvSpPr>
            <a:spLocks noGrp="1" noChangeArrowheads="1"/>
          </p:cNvSpPr>
          <p:nvPr>
            <p:ph type="dt" sz="half" idx="2"/>
          </p:nvPr>
        </p:nvSpPr>
        <p:spPr>
          <a:xfrm>
            <a:off x="0" y="6613525"/>
            <a:ext cx="2133600" cy="168275"/>
          </a:xfrm>
        </p:spPr>
        <p:txBody>
          <a:bodyPr/>
          <a:lstStyle>
            <a:lvl1pPr>
              <a:defRPr>
                <a:latin typeface="+mn-lt"/>
              </a:defRPr>
            </a:lvl1pPr>
          </a:lstStyle>
          <a:p>
            <a:endParaRPr lang="hr-HR">
              <a:solidFill>
                <a:srgbClr val="969696"/>
              </a:solidFill>
            </a:endParaRPr>
          </a:p>
        </p:txBody>
      </p:sp>
      <p:sp>
        <p:nvSpPr>
          <p:cNvPr id="103429" name="Rectangle 5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endParaRPr lang="hr-HR">
              <a:solidFill>
                <a:srgbClr val="969696"/>
              </a:solidFill>
            </a:endParaRPr>
          </a:p>
        </p:txBody>
      </p:sp>
      <p:sp>
        <p:nvSpPr>
          <p:cNvPr id="103430" name="Rectangle 6"/>
          <p:cNvSpPr>
            <a:spLocks noGrp="1" noChangeArrowheads="1"/>
          </p:cNvSpPr>
          <p:nvPr>
            <p:ph type="sldNum" sz="quarter" idx="4"/>
          </p:nvPr>
        </p:nvSpPr>
        <p:spPr>
          <a:xfrm>
            <a:off x="7010400" y="6613525"/>
            <a:ext cx="2133600" cy="168275"/>
          </a:xfrm>
        </p:spPr>
        <p:txBody>
          <a:bodyPr/>
          <a:lstStyle>
            <a:lvl1pPr>
              <a:defRPr>
                <a:latin typeface="+mn-lt"/>
              </a:defRPr>
            </a:lvl1pPr>
          </a:lstStyle>
          <a:p>
            <a:fld id="{B6BABB52-BDD8-48A5-A584-8004C0E9DDED}" type="slidenum">
              <a:rPr lang="hr-HR">
                <a:solidFill>
                  <a:srgbClr val="969696"/>
                </a:solidFill>
              </a:rPr>
              <a:pPr/>
              <a:t>‹#›</a:t>
            </a:fld>
            <a:endParaRPr lang="hr-HR">
              <a:solidFill>
                <a:srgbClr val="969696"/>
              </a:solidFill>
            </a:endParaRPr>
          </a:p>
        </p:txBody>
      </p:sp>
    </p:spTree>
  </p:cSld>
  <p:clrMapOvr>
    <a:masterClrMapping/>
  </p:clrMapOvr>
  <p:transition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okomit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okomitog teksta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r-HR"/>
              <a:t>Kliknite da biste uredili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hr-HR">
              <a:solidFill>
                <a:srgbClr val="969696"/>
              </a:solidFill>
            </a:endParaRPr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hr-HR">
              <a:solidFill>
                <a:srgbClr val="969696"/>
              </a:solidFill>
            </a:endParaRPr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8ED3428-4E91-4849-9F68-8F6E005CAD8D}" type="slidenum">
              <a:rPr lang="hr-HR">
                <a:solidFill>
                  <a:srgbClr val="969696"/>
                </a:solidFill>
              </a:rPr>
              <a:pPr/>
              <a:t>‹#›</a:t>
            </a:fld>
            <a:endParaRPr lang="hr-HR">
              <a:solidFill>
                <a:srgbClr val="969696"/>
              </a:solidFill>
            </a:endParaRPr>
          </a:p>
        </p:txBody>
      </p:sp>
    </p:spTree>
  </p:cSld>
  <p:clrMapOvr>
    <a:masterClrMapping/>
  </p:clrMapOvr>
  <p:transition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Okomit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komiti naslov 1"/>
          <p:cNvSpPr>
            <a:spLocks noGrp="1"/>
          </p:cNvSpPr>
          <p:nvPr>
            <p:ph type="title" orient="vert"/>
          </p:nvPr>
        </p:nvSpPr>
        <p:spPr>
          <a:xfrm>
            <a:off x="6115050" y="0"/>
            <a:ext cx="1962150" cy="6553200"/>
          </a:xfrm>
        </p:spPr>
        <p:txBody>
          <a:bodyPr vert="eaVert"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okomitog teksta 2"/>
          <p:cNvSpPr>
            <a:spLocks noGrp="1"/>
          </p:cNvSpPr>
          <p:nvPr>
            <p:ph type="body" orient="vert" idx="1"/>
          </p:nvPr>
        </p:nvSpPr>
        <p:spPr>
          <a:xfrm>
            <a:off x="228600" y="0"/>
            <a:ext cx="5734050" cy="6553200"/>
          </a:xfrm>
        </p:spPr>
        <p:txBody>
          <a:bodyPr vert="eaVert"/>
          <a:lstStyle/>
          <a:p>
            <a:pPr lvl="0"/>
            <a:r>
              <a:rPr lang="hr-HR"/>
              <a:t>Kliknite da biste uredili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hr-HR">
              <a:solidFill>
                <a:srgbClr val="969696"/>
              </a:solidFill>
            </a:endParaRPr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hr-HR">
              <a:solidFill>
                <a:srgbClr val="969696"/>
              </a:solidFill>
            </a:endParaRPr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E405C06-3328-4A98-AEA3-0D0D0C6B75AA}" type="slidenum">
              <a:rPr lang="hr-HR">
                <a:solidFill>
                  <a:srgbClr val="969696"/>
                </a:solidFill>
              </a:rPr>
              <a:pPr/>
              <a:t>‹#›</a:t>
            </a:fld>
            <a:endParaRPr lang="hr-HR">
              <a:solidFill>
                <a:srgbClr val="969696"/>
              </a:solidFill>
            </a:endParaRPr>
          </a:p>
        </p:txBody>
      </p:sp>
    </p:spTree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r-HR"/>
              <a:t>Kliknite da biste uredili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hr-HR">
              <a:solidFill>
                <a:srgbClr val="969696"/>
              </a:solidFill>
            </a:endParaRPr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hr-HR">
              <a:solidFill>
                <a:srgbClr val="969696"/>
              </a:solidFill>
            </a:endParaRPr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AE0B70E-F08E-4359-8062-220F05793551}" type="slidenum">
              <a:rPr lang="hr-HR">
                <a:solidFill>
                  <a:srgbClr val="969696"/>
                </a:solidFill>
              </a:rPr>
              <a:pPr/>
              <a:t>‹#›</a:t>
            </a:fld>
            <a:endParaRPr lang="hr-HR">
              <a:solidFill>
                <a:srgbClr val="969696"/>
              </a:solidFill>
            </a:endParaRPr>
          </a:p>
        </p:txBody>
      </p:sp>
    </p:spTree>
  </p:cSld>
  <p:clrMapOvr>
    <a:masterClrMapping/>
  </p:clrMapOvr>
  <p:transition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aglavlje odjelj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hr-HR"/>
              <a:t>Kliknite da biste uredili stilove teksta matrice</a:t>
            </a:r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hr-HR">
              <a:solidFill>
                <a:srgbClr val="969696"/>
              </a:solidFill>
            </a:endParaRPr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hr-HR">
              <a:solidFill>
                <a:srgbClr val="969696"/>
              </a:solidFill>
            </a:endParaRPr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DEDB2BD-D5CA-4A50-96DB-8C1B6BD4627E}" type="slidenum">
              <a:rPr lang="hr-HR">
                <a:solidFill>
                  <a:srgbClr val="969696"/>
                </a:solidFill>
              </a:rPr>
              <a:pPr/>
              <a:t>‹#›</a:t>
            </a:fld>
            <a:endParaRPr lang="hr-HR">
              <a:solidFill>
                <a:srgbClr val="969696"/>
              </a:solidFill>
            </a:endParaRPr>
          </a:p>
        </p:txBody>
      </p:sp>
    </p:spTree>
  </p:cSld>
  <p:clrMapOvr>
    <a:masterClrMapping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sadržaja 2"/>
          <p:cNvSpPr>
            <a:spLocks noGrp="1"/>
          </p:cNvSpPr>
          <p:nvPr>
            <p:ph sz="half" idx="1"/>
          </p:nvPr>
        </p:nvSpPr>
        <p:spPr>
          <a:xfrm>
            <a:off x="228600" y="685800"/>
            <a:ext cx="3848100" cy="5867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r-HR"/>
              <a:t>Kliknite da biste uredili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4" name="Rezervirano mjesto sadržaja 3"/>
          <p:cNvSpPr>
            <a:spLocks noGrp="1"/>
          </p:cNvSpPr>
          <p:nvPr>
            <p:ph sz="half" idx="2"/>
          </p:nvPr>
        </p:nvSpPr>
        <p:spPr>
          <a:xfrm>
            <a:off x="4229100" y="685800"/>
            <a:ext cx="3848100" cy="5867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r-HR"/>
              <a:t>Kliknite da biste uredili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5" name="Rezervirano mjesto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hr-HR">
              <a:solidFill>
                <a:srgbClr val="969696"/>
              </a:solidFill>
            </a:endParaRPr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hr-HR">
              <a:solidFill>
                <a:srgbClr val="969696"/>
              </a:solidFill>
            </a:endParaRPr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CD22CD8-8C72-45E9-8451-8F00EAC45796}" type="slidenum">
              <a:rPr lang="hr-HR">
                <a:solidFill>
                  <a:srgbClr val="969696"/>
                </a:solidFill>
              </a:rPr>
              <a:pPr/>
              <a:t>‹#›</a:t>
            </a:fld>
            <a:endParaRPr lang="hr-HR">
              <a:solidFill>
                <a:srgbClr val="969696"/>
              </a:solidFill>
            </a:endParaRPr>
          </a:p>
        </p:txBody>
      </p:sp>
    </p:spTree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Uspored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Kliknite da biste uredili stilove teksta matrice</a:t>
            </a:r>
          </a:p>
        </p:txBody>
      </p:sp>
      <p:sp>
        <p:nvSpPr>
          <p:cNvPr id="4" name="Rezervirano mjesto sadržaja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r-HR"/>
              <a:t>Kliknite da biste uredili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5" name="Rezervirano mjesto teksta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Kliknite da biste uredili stilove teksta matrice</a:t>
            </a:r>
          </a:p>
        </p:txBody>
      </p:sp>
      <p:sp>
        <p:nvSpPr>
          <p:cNvPr id="6" name="Rezervirano mjesto sadržaja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r-HR"/>
              <a:t>Kliknite da biste uredili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7" name="Rezervirano mjesto datuma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hr-HR">
              <a:solidFill>
                <a:srgbClr val="969696"/>
              </a:solidFill>
            </a:endParaRPr>
          </a:p>
        </p:txBody>
      </p:sp>
      <p:sp>
        <p:nvSpPr>
          <p:cNvPr id="8" name="Rezervirano mjesto podnožja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hr-HR">
              <a:solidFill>
                <a:srgbClr val="969696"/>
              </a:solidFill>
            </a:endParaRPr>
          </a:p>
        </p:txBody>
      </p:sp>
      <p:sp>
        <p:nvSpPr>
          <p:cNvPr id="9" name="Rezervirano mjesto broja slajd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76BA25E-6EDC-4DFC-91E4-8597AF4E57A3}" type="slidenum">
              <a:rPr lang="hr-HR">
                <a:solidFill>
                  <a:srgbClr val="969696"/>
                </a:solidFill>
              </a:rPr>
              <a:pPr/>
              <a:t>‹#›</a:t>
            </a:fld>
            <a:endParaRPr lang="hr-HR">
              <a:solidFill>
                <a:srgbClr val="969696"/>
              </a:solidFill>
            </a:endParaRPr>
          </a:p>
        </p:txBody>
      </p:sp>
    </p:spTree>
  </p:cSld>
  <p:clrMapOvr>
    <a:masterClrMapping/>
  </p:clrMapOvr>
  <p:transition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datuma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hr-HR">
              <a:solidFill>
                <a:srgbClr val="969696"/>
              </a:solidFill>
            </a:endParaRPr>
          </a:p>
        </p:txBody>
      </p:sp>
      <p:sp>
        <p:nvSpPr>
          <p:cNvPr id="4" name="Rezervirano mjesto podnožja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hr-HR">
              <a:solidFill>
                <a:srgbClr val="969696"/>
              </a:solidFill>
            </a:endParaRPr>
          </a:p>
        </p:txBody>
      </p:sp>
      <p:sp>
        <p:nvSpPr>
          <p:cNvPr id="5" name="Rezervirano mjesto broja slajd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65529F2-CC48-4DB3-9654-7E068C809509}" type="slidenum">
              <a:rPr lang="hr-HR">
                <a:solidFill>
                  <a:srgbClr val="969696"/>
                </a:solidFill>
              </a:rPr>
              <a:pPr/>
              <a:t>‹#›</a:t>
            </a:fld>
            <a:endParaRPr lang="hr-HR">
              <a:solidFill>
                <a:srgbClr val="969696"/>
              </a:solidFill>
            </a:endParaRPr>
          </a:p>
        </p:txBody>
      </p:sp>
    </p:spTree>
  </p:cSld>
  <p:clrMapOvr>
    <a:masterClrMapping/>
  </p:clrMapOvr>
  <p:transition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datuma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hr-HR">
              <a:solidFill>
                <a:srgbClr val="969696"/>
              </a:solidFill>
            </a:endParaRPr>
          </a:p>
        </p:txBody>
      </p:sp>
      <p:sp>
        <p:nvSpPr>
          <p:cNvPr id="3" name="Rezervirano mjesto podnožja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hr-HR">
              <a:solidFill>
                <a:srgbClr val="969696"/>
              </a:solidFill>
            </a:endParaRPr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3D80038-EF9F-4590-872D-5BAB99D10EE1}" type="slidenum">
              <a:rPr lang="hr-HR">
                <a:solidFill>
                  <a:srgbClr val="969696"/>
                </a:solidFill>
              </a:rPr>
              <a:pPr/>
              <a:t>‹#›</a:t>
            </a:fld>
            <a:endParaRPr lang="hr-HR">
              <a:solidFill>
                <a:srgbClr val="969696"/>
              </a:solidFill>
            </a:endParaRPr>
          </a:p>
        </p:txBody>
      </p:sp>
    </p:spTree>
  </p:cSld>
  <p:clrMapOvr>
    <a:masterClrMapping/>
  </p:clrMapOvr>
  <p:transition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adržaj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r-HR"/>
              <a:t>Kliknite da biste uredili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4" name="Rezervirano mjesto teksta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/>
              <a:t>Kliknite da biste uredili stilove teksta matrice</a:t>
            </a:r>
          </a:p>
        </p:txBody>
      </p:sp>
      <p:sp>
        <p:nvSpPr>
          <p:cNvPr id="5" name="Rezervirano mjesto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hr-HR">
              <a:solidFill>
                <a:srgbClr val="969696"/>
              </a:solidFill>
            </a:endParaRPr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hr-HR">
              <a:solidFill>
                <a:srgbClr val="969696"/>
              </a:solidFill>
            </a:endParaRPr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4F183AD-EFB3-497B-99BB-B220AC69E3BF}" type="slidenum">
              <a:rPr lang="hr-HR">
                <a:solidFill>
                  <a:srgbClr val="969696"/>
                </a:solidFill>
              </a:rPr>
              <a:pPr/>
              <a:t>‹#›</a:t>
            </a:fld>
            <a:endParaRPr lang="hr-HR">
              <a:solidFill>
                <a:srgbClr val="969696"/>
              </a:solidFill>
            </a:endParaRPr>
          </a:p>
        </p:txBody>
      </p:sp>
    </p:spTree>
  </p:cSld>
  <p:clrMapOvr>
    <a:masterClrMapping/>
  </p:clrMapOvr>
  <p:transition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slik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r-HR"/>
          </a:p>
        </p:txBody>
      </p:sp>
      <p:sp>
        <p:nvSpPr>
          <p:cNvPr id="4" name="Rezervirano mjesto teksta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/>
              <a:t>Kliknite da biste uredili stilove teksta matrice</a:t>
            </a:r>
          </a:p>
        </p:txBody>
      </p:sp>
      <p:sp>
        <p:nvSpPr>
          <p:cNvPr id="5" name="Rezervirano mjesto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hr-HR">
              <a:solidFill>
                <a:srgbClr val="969696"/>
              </a:solidFill>
            </a:endParaRPr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hr-HR">
              <a:solidFill>
                <a:srgbClr val="969696"/>
              </a:solidFill>
            </a:endParaRPr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FD2D5E2-A4D1-4BDD-9854-B4DA7C4E2450}" type="slidenum">
              <a:rPr lang="hr-HR">
                <a:solidFill>
                  <a:srgbClr val="969696"/>
                </a:solidFill>
              </a:rPr>
              <a:pPr/>
              <a:t>‹#›</a:t>
            </a:fld>
            <a:endParaRPr lang="hr-HR">
              <a:solidFill>
                <a:srgbClr val="969696"/>
              </a:solidFill>
            </a:endParaRPr>
          </a:p>
        </p:txBody>
      </p:sp>
    </p:spTree>
  </p:cSld>
  <p:clrMapOvr>
    <a:masterClrMapping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28600" y="0"/>
            <a:ext cx="78486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hr-HR"/>
              <a:t>Kliknite da biste uredili stil naslova matrice</a:t>
            </a:r>
          </a:p>
        </p:txBody>
      </p:sp>
      <p:sp>
        <p:nvSpPr>
          <p:cNvPr id="10240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228600" y="685800"/>
            <a:ext cx="7848600" cy="586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hr-HR"/>
              <a:t>Kliknite da biste uredili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102404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0" y="6584950"/>
            <a:ext cx="2133600" cy="196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>
                <a:latin typeface="Tahoma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hr-HR">
              <a:solidFill>
                <a:srgbClr val="969696"/>
              </a:solidFill>
            </a:endParaRPr>
          </a:p>
        </p:txBody>
      </p:sp>
      <p:sp>
        <p:nvSpPr>
          <p:cNvPr id="10240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613525"/>
            <a:ext cx="2895600" cy="168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00">
                <a:latin typeface="Tahoma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hr-HR">
              <a:solidFill>
                <a:srgbClr val="969696"/>
              </a:solidFill>
            </a:endParaRPr>
          </a:p>
        </p:txBody>
      </p:sp>
      <p:sp>
        <p:nvSpPr>
          <p:cNvPr id="10240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10400" y="6613525"/>
            <a:ext cx="2133600" cy="136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>
                <a:latin typeface="Tahoma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D5A36643-9D4D-4BC5-BC8C-E14BE3AF353C}" type="slidenum">
              <a:rPr lang="hr-HR">
                <a:solidFill>
                  <a:srgbClr val="969696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hr-HR">
              <a:solidFill>
                <a:srgbClr val="969696"/>
              </a:solidFill>
            </a:endParaRP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>
    <p:fade/>
  </p:transition>
  <p:txStyles>
    <p:titleStyle>
      <a:lvl1pPr algn="l" rtl="0" fontAlgn="base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 Black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 Black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 Black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 Black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 Black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 Black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 Black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 Black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 b="1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 b="1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 b="1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 b="1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 b="1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 b="1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 b="1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 b="1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 b="1">
          <a:solidFill>
            <a:schemeClr val="tx1"/>
          </a:solidFill>
          <a:latin typeface="+mn-lt"/>
        </a:defRPr>
      </a:lvl9pPr>
    </p:bodyStyle>
    <p:otherStyle>
      <a:defPPr>
        <a:defRPr lang="sr-Latn-C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3.PN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87" name="Text Box 7"/>
          <p:cNvSpPr txBox="1">
            <a:spLocks noChangeArrowheads="1"/>
          </p:cNvSpPr>
          <p:nvPr/>
        </p:nvSpPr>
        <p:spPr bwMode="auto">
          <a:xfrm>
            <a:off x="-73025" y="404664"/>
            <a:ext cx="9217025" cy="52629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hr-HR" sz="4800" b="1" dirty="0">
              <a:solidFill>
                <a:srgbClr val="0099CC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rebuchet MS" pitchFamily="34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hr-HR" sz="96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rebuchet MS" pitchFamily="34" charset="0"/>
              </a:rPr>
              <a:t>UČENIK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hr-HR" sz="96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rebuchet MS" pitchFamily="34" charset="0"/>
              </a:rPr>
              <a:t>GENERACIJE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hr-HR" sz="96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rebuchet MS" pitchFamily="34" charset="0"/>
              </a:rPr>
              <a:t>2019./20.</a:t>
            </a:r>
            <a:endParaRPr lang="hr-HR" sz="9600" b="1" dirty="0">
              <a:solidFill>
                <a:srgbClr val="FF9966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rebuchet MS" pitchFamily="34" charset="0"/>
            </a:endParaRPr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116632"/>
            <a:ext cx="3810330" cy="1051651"/>
          </a:xfrm>
          <a:prstGeom prst="rect">
            <a:avLst/>
          </a:prstGeom>
        </p:spPr>
      </p:pic>
      <p:sp>
        <p:nvSpPr>
          <p:cNvPr id="2" name="TekstniOkvir 1">
            <a:extLst>
              <a:ext uri="{FF2B5EF4-FFF2-40B4-BE49-F238E27FC236}">
                <a16:creationId xmlns:a16="http://schemas.microsoft.com/office/drawing/2014/main" id="{E66821D1-EEEA-4176-B83F-EDDF6AA29FC4}"/>
              </a:ext>
            </a:extLst>
          </p:cNvPr>
          <p:cNvSpPr txBox="1"/>
          <p:nvPr/>
        </p:nvSpPr>
        <p:spPr>
          <a:xfrm>
            <a:off x="2123728" y="6084004"/>
            <a:ext cx="51219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b="1" dirty="0">
                <a:solidFill>
                  <a:srgbClr val="FF0000"/>
                </a:solidFill>
              </a:rPr>
              <a:t>Sjednica Nastavničkog vijeća, 1. srpnja 2020.</a:t>
            </a:r>
          </a:p>
        </p:txBody>
      </p:sp>
    </p:spTree>
  </p:cSld>
  <p:clrMapOvr>
    <a:masterClrMapping/>
  </p:clrMapOvr>
  <p:transition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87" name="Text Box 7"/>
          <p:cNvSpPr txBox="1">
            <a:spLocks noChangeArrowheads="1"/>
          </p:cNvSpPr>
          <p:nvPr/>
        </p:nvSpPr>
        <p:spPr bwMode="auto">
          <a:xfrm>
            <a:off x="796253" y="613488"/>
            <a:ext cx="7776864" cy="42780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hr-HR" sz="4800" b="1" dirty="0">
              <a:solidFill>
                <a:srgbClr val="0099CC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rebuchet MS" pitchFamily="34" charset="0"/>
            </a:endParaRPr>
          </a:p>
          <a:p>
            <a:pPr marL="457200" indent="-457200" fontAlgn="base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ü"/>
            </a:pPr>
            <a:r>
              <a:rPr lang="hr-HR" sz="2800" dirty="0">
                <a:solidFill>
                  <a:srgbClr val="090907"/>
                </a:solidFill>
                <a:latin typeface="Trebuchet MS" pitchFamily="34" charset="0"/>
              </a:rPr>
              <a:t>Za učenika Generacije se prijavilo 27 učenika gimnazije i 18 učenika strukovne škole</a:t>
            </a:r>
          </a:p>
          <a:p>
            <a:pPr marL="457200" indent="-457200" fontAlgn="base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ü"/>
            </a:pPr>
            <a:r>
              <a:rPr lang="hr-HR" sz="2800" dirty="0">
                <a:solidFill>
                  <a:srgbClr val="090907"/>
                </a:solidFill>
                <a:latin typeface="Trebuchet MS" pitchFamily="34" charset="0"/>
              </a:rPr>
              <a:t>Za učenika Škole se prijavilo 5 učenika gimnazije i 1 učenik strukovne škole</a:t>
            </a:r>
          </a:p>
          <a:p>
            <a:pPr marL="457200" indent="-457200" fontAlgn="base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ü"/>
            </a:pPr>
            <a:r>
              <a:rPr lang="hr-HR" sz="2800" dirty="0">
                <a:solidFill>
                  <a:srgbClr val="090907"/>
                </a:solidFill>
                <a:latin typeface="Trebuchet MS" pitchFamily="34" charset="0"/>
              </a:rPr>
              <a:t>Ukupno: </a:t>
            </a:r>
            <a:r>
              <a:rPr lang="hr-HR" sz="2800" dirty="0">
                <a:solidFill>
                  <a:srgbClr val="FF0000"/>
                </a:solidFill>
                <a:latin typeface="Trebuchet MS" pitchFamily="34" charset="0"/>
              </a:rPr>
              <a:t>50 učenika</a:t>
            </a:r>
          </a:p>
          <a:p>
            <a:pPr marL="457200" indent="-457200" fontAlgn="base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ü"/>
            </a:pPr>
            <a:endParaRPr lang="hr-HR" sz="2800" dirty="0">
              <a:solidFill>
                <a:srgbClr val="090907"/>
              </a:solidFill>
              <a:latin typeface="Trebuchet MS" pitchFamily="34" charset="0"/>
            </a:endParaRPr>
          </a:p>
          <a:p>
            <a:pPr marL="457200" indent="-457200" fontAlgn="base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ü"/>
            </a:pPr>
            <a:r>
              <a:rPr lang="hr-HR" sz="2800" dirty="0">
                <a:solidFill>
                  <a:srgbClr val="090907"/>
                </a:solidFill>
                <a:latin typeface="Trebuchet MS" pitchFamily="34" charset="0"/>
              </a:rPr>
              <a:t>glasovalo 49 članova NV</a:t>
            </a:r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116632"/>
            <a:ext cx="3810330" cy="1051651"/>
          </a:xfrm>
          <a:prstGeom prst="rect">
            <a:avLst/>
          </a:prstGeom>
        </p:spPr>
      </p:pic>
      <p:sp>
        <p:nvSpPr>
          <p:cNvPr id="2" name="TekstniOkvir 1">
            <a:extLst>
              <a:ext uri="{FF2B5EF4-FFF2-40B4-BE49-F238E27FC236}">
                <a16:creationId xmlns:a16="http://schemas.microsoft.com/office/drawing/2014/main" id="{E66821D1-EEEA-4176-B83F-EDDF6AA29FC4}"/>
              </a:ext>
            </a:extLst>
          </p:cNvPr>
          <p:cNvSpPr txBox="1"/>
          <p:nvPr/>
        </p:nvSpPr>
        <p:spPr>
          <a:xfrm>
            <a:off x="2123728" y="6084004"/>
            <a:ext cx="51219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b="1" dirty="0">
                <a:solidFill>
                  <a:srgbClr val="FF0000"/>
                </a:solidFill>
              </a:rPr>
              <a:t>Sjednica Nastavničkog vijeća, 1. srpnja 2020.</a:t>
            </a:r>
          </a:p>
        </p:txBody>
      </p:sp>
    </p:spTree>
    <p:extLst>
      <p:ext uri="{BB962C8B-B14F-4D97-AF65-F5344CB8AC3E}">
        <p14:creationId xmlns:p14="http://schemas.microsoft.com/office/powerpoint/2010/main" val="1250003756"/>
      </p:ext>
    </p:extLst>
  </p:cSld>
  <p:clrMapOvr>
    <a:masterClrMapping/>
  </p:clrMapOvr>
  <p:transition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ravokutnik 4"/>
          <p:cNvSpPr/>
          <p:nvPr/>
        </p:nvSpPr>
        <p:spPr>
          <a:xfrm>
            <a:off x="2699792" y="116632"/>
            <a:ext cx="338437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hr-HR" sz="32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Gimnazija</a:t>
            </a:r>
            <a:r>
              <a:rPr lang="hr-HR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endParaRPr lang="hr-HR" dirty="0"/>
          </a:p>
        </p:txBody>
      </p:sp>
      <p:sp>
        <p:nvSpPr>
          <p:cNvPr id="6" name="Pravokutnik 5"/>
          <p:cNvSpPr/>
          <p:nvPr/>
        </p:nvSpPr>
        <p:spPr>
          <a:xfrm>
            <a:off x="2889004" y="3348328"/>
            <a:ext cx="300595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r-HR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	Bruno Brščić 2.a</a:t>
            </a:r>
            <a:endParaRPr lang="hr-HR" dirty="0"/>
          </a:p>
        </p:txBody>
      </p:sp>
      <p:sp>
        <p:nvSpPr>
          <p:cNvPr id="11" name="Pravokutnik 10"/>
          <p:cNvSpPr/>
          <p:nvPr/>
        </p:nvSpPr>
        <p:spPr>
          <a:xfrm>
            <a:off x="683568" y="3933056"/>
            <a:ext cx="232627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indent="-342900" fontAlgn="base">
              <a:spcBef>
                <a:spcPct val="0"/>
              </a:spcBef>
              <a:spcAft>
                <a:spcPct val="0"/>
              </a:spcAft>
            </a:pPr>
            <a:r>
              <a:rPr lang="hr-HR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Luka Radošević 3.a</a:t>
            </a:r>
          </a:p>
        </p:txBody>
      </p:sp>
      <p:sp>
        <p:nvSpPr>
          <p:cNvPr id="13" name="Pravokutnik 12"/>
          <p:cNvSpPr/>
          <p:nvPr/>
        </p:nvSpPr>
        <p:spPr>
          <a:xfrm>
            <a:off x="3590210" y="5989359"/>
            <a:ext cx="213391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r-HR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Stela Pletenac 4.a</a:t>
            </a:r>
            <a:endParaRPr lang="hr-HR" dirty="0"/>
          </a:p>
        </p:txBody>
      </p:sp>
      <p:sp>
        <p:nvSpPr>
          <p:cNvPr id="9" name="Pravokutnik 8"/>
          <p:cNvSpPr/>
          <p:nvPr/>
        </p:nvSpPr>
        <p:spPr>
          <a:xfrm>
            <a:off x="841292" y="1347570"/>
            <a:ext cx="187743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r-HR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Nina Jurić    1.c</a:t>
            </a:r>
            <a:endParaRPr lang="hr-HR" dirty="0"/>
          </a:p>
        </p:txBody>
      </p:sp>
      <p:pic>
        <p:nvPicPr>
          <p:cNvPr id="7" name="Slika 6">
            <a:extLst>
              <a:ext uri="{FF2B5EF4-FFF2-40B4-BE49-F238E27FC236}">
                <a16:creationId xmlns:a16="http://schemas.microsoft.com/office/drawing/2014/main" id="{3682570D-BAB3-4EFA-8216-06EB8A38339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6494" y="1785661"/>
            <a:ext cx="2125486" cy="1764514"/>
          </a:xfrm>
          <a:prstGeom prst="rect">
            <a:avLst/>
          </a:prstGeom>
        </p:spPr>
      </p:pic>
      <p:pic>
        <p:nvPicPr>
          <p:cNvPr id="8" name="Slika 7">
            <a:extLst>
              <a:ext uri="{FF2B5EF4-FFF2-40B4-BE49-F238E27FC236}">
                <a16:creationId xmlns:a16="http://schemas.microsoft.com/office/drawing/2014/main" id="{7A36E313-1361-444B-85C1-A4C615415F2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79803" y="1521791"/>
            <a:ext cx="1877436" cy="2217316"/>
          </a:xfrm>
          <a:prstGeom prst="rect">
            <a:avLst/>
          </a:prstGeom>
        </p:spPr>
      </p:pic>
      <p:pic>
        <p:nvPicPr>
          <p:cNvPr id="12" name="Picture 2">
            <a:extLst>
              <a:ext uri="{FF2B5EF4-FFF2-40B4-BE49-F238E27FC236}">
                <a16:creationId xmlns:a16="http://schemas.microsoft.com/office/drawing/2014/main" id="{91F82261-A4E6-4968-A901-1A4EE79199D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/>
          <a:srcRect l="8331" t="20060" r="13915"/>
          <a:stretch>
            <a:fillRect/>
          </a:stretch>
        </p:blipFill>
        <p:spPr bwMode="auto">
          <a:xfrm>
            <a:off x="5724128" y="4470041"/>
            <a:ext cx="2188786" cy="18690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Slika 13">
            <a:extLst>
              <a:ext uri="{FF2B5EF4-FFF2-40B4-BE49-F238E27FC236}">
                <a16:creationId xmlns:a16="http://schemas.microsoft.com/office/drawing/2014/main" id="{0E949749-0F26-4C72-A413-9DE6CE45166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3096344" cy="854591"/>
          </a:xfrm>
          <a:prstGeom prst="rect">
            <a:avLst/>
          </a:prstGeom>
        </p:spPr>
      </p:pic>
      <p:pic>
        <p:nvPicPr>
          <p:cNvPr id="15" name="Slika 1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01096" y="4274362"/>
            <a:ext cx="2175837" cy="2084330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11" grpId="0"/>
      <p:bldP spid="13" grpId="0"/>
      <p:bldP spid="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ravokutnik 2"/>
          <p:cNvSpPr/>
          <p:nvPr/>
        </p:nvSpPr>
        <p:spPr>
          <a:xfrm>
            <a:off x="755576" y="1268760"/>
            <a:ext cx="199285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r-HR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Klara Muzica 1.d</a:t>
            </a:r>
            <a:endParaRPr lang="hr-HR" dirty="0"/>
          </a:p>
        </p:txBody>
      </p:sp>
      <p:sp>
        <p:nvSpPr>
          <p:cNvPr id="5" name="Pravokutnik 4"/>
          <p:cNvSpPr/>
          <p:nvPr/>
        </p:nvSpPr>
        <p:spPr>
          <a:xfrm>
            <a:off x="3604282" y="3142585"/>
            <a:ext cx="198002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r-HR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Noel Galant 2.e4</a:t>
            </a:r>
            <a:endParaRPr lang="hr-HR" dirty="0"/>
          </a:p>
        </p:txBody>
      </p:sp>
      <p:sp>
        <p:nvSpPr>
          <p:cNvPr id="7" name="Pravokutnik 6"/>
          <p:cNvSpPr/>
          <p:nvPr/>
        </p:nvSpPr>
        <p:spPr>
          <a:xfrm>
            <a:off x="564348" y="3573016"/>
            <a:ext cx="263405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r-HR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Antonio Bernobić 3.e4</a:t>
            </a:r>
            <a:endParaRPr lang="hr-HR" dirty="0"/>
          </a:p>
        </p:txBody>
      </p:sp>
      <p:sp>
        <p:nvSpPr>
          <p:cNvPr id="9" name="Pravokutnik 8"/>
          <p:cNvSpPr/>
          <p:nvPr/>
        </p:nvSpPr>
        <p:spPr>
          <a:xfrm>
            <a:off x="3196846" y="5765941"/>
            <a:ext cx="262123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r-HR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	Deni Erik 4.e4</a:t>
            </a:r>
            <a:endParaRPr lang="hr-HR" dirty="0"/>
          </a:p>
        </p:txBody>
      </p:sp>
      <p:sp>
        <p:nvSpPr>
          <p:cNvPr id="13" name="Pravokutnik 12"/>
          <p:cNvSpPr/>
          <p:nvPr/>
        </p:nvSpPr>
        <p:spPr>
          <a:xfrm>
            <a:off x="3059832" y="107921"/>
            <a:ext cx="338437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hr-HR" sz="32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Strukovna škola</a:t>
            </a:r>
            <a:endParaRPr lang="hr-HR" dirty="0">
              <a:solidFill>
                <a:srgbClr val="0000FF"/>
              </a:solidFill>
            </a:endParaRPr>
          </a:p>
        </p:txBody>
      </p:sp>
      <p:pic>
        <p:nvPicPr>
          <p:cNvPr id="8" name="Slika 7">
            <a:extLst>
              <a:ext uri="{FF2B5EF4-FFF2-40B4-BE49-F238E27FC236}">
                <a16:creationId xmlns:a16="http://schemas.microsoft.com/office/drawing/2014/main" id="{CEA325D3-CD7E-4C8E-BD2D-091E8489E2C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5885" y="1681082"/>
            <a:ext cx="2341151" cy="1747918"/>
          </a:xfrm>
          <a:prstGeom prst="rect">
            <a:avLst/>
          </a:prstGeom>
        </p:spPr>
      </p:pic>
      <p:pic>
        <p:nvPicPr>
          <p:cNvPr id="10" name="Slika 9">
            <a:extLst>
              <a:ext uri="{FF2B5EF4-FFF2-40B4-BE49-F238E27FC236}">
                <a16:creationId xmlns:a16="http://schemas.microsoft.com/office/drawing/2014/main" id="{CC61507A-2797-4769-94B1-48D4E3BB57C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80112" y="1715754"/>
            <a:ext cx="2119601" cy="1787204"/>
          </a:xfrm>
          <a:prstGeom prst="rect">
            <a:avLst/>
          </a:prstGeom>
        </p:spPr>
      </p:pic>
      <p:pic>
        <p:nvPicPr>
          <p:cNvPr id="11" name="Slika 10">
            <a:extLst>
              <a:ext uri="{FF2B5EF4-FFF2-40B4-BE49-F238E27FC236}">
                <a16:creationId xmlns:a16="http://schemas.microsoft.com/office/drawing/2014/main" id="{9F0570F3-0104-4B04-A252-59575676977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99592" y="4072426"/>
            <a:ext cx="1986585" cy="2308902"/>
          </a:xfrm>
          <a:prstGeom prst="rect">
            <a:avLst/>
          </a:prstGeom>
        </p:spPr>
      </p:pic>
      <p:pic>
        <p:nvPicPr>
          <p:cNvPr id="14" name="Slika 13">
            <a:extLst>
              <a:ext uri="{FF2B5EF4-FFF2-40B4-BE49-F238E27FC236}">
                <a16:creationId xmlns:a16="http://schemas.microsoft.com/office/drawing/2014/main" id="{E3E39C0A-204C-4747-B675-99A90B13C43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3096344" cy="854591"/>
          </a:xfrm>
          <a:prstGeom prst="rect">
            <a:avLst/>
          </a:prstGeom>
        </p:spPr>
      </p:pic>
      <p:pic>
        <p:nvPicPr>
          <p:cNvPr id="2" name="Slika 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837154" y="4072426"/>
            <a:ext cx="1975206" cy="2308902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7" grpId="0"/>
      <p:bldP spid="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87" name="Text Box 7"/>
          <p:cNvSpPr txBox="1">
            <a:spLocks noChangeArrowheads="1"/>
          </p:cNvSpPr>
          <p:nvPr/>
        </p:nvSpPr>
        <p:spPr bwMode="auto">
          <a:xfrm>
            <a:off x="-180528" y="476672"/>
            <a:ext cx="9217025" cy="52629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hr-HR" sz="4800" b="1" dirty="0">
              <a:solidFill>
                <a:srgbClr val="0099CC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rebuchet MS" pitchFamily="34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hr-HR" sz="9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rebuchet MS" pitchFamily="34" charset="0"/>
              </a:rPr>
              <a:t>UČENIK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hr-HR" sz="9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rebuchet MS" pitchFamily="34" charset="0"/>
              </a:rPr>
              <a:t>ŠKOLE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hr-HR" sz="9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rebuchet MS" pitchFamily="34" charset="0"/>
              </a:rPr>
              <a:t>2019./20.</a:t>
            </a:r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0196"/>
            <a:ext cx="3810330" cy="1051651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0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" fill="hold"/>
                                        <p:tgtEl>
                                          <p:spTgt spid="1740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" fill="hold"/>
                                        <p:tgtEl>
                                          <p:spTgt spid="1740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087" grpId="0" autoUpdateAnimBg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avokutnik 1"/>
          <p:cNvSpPr/>
          <p:nvPr/>
        </p:nvSpPr>
        <p:spPr>
          <a:xfrm>
            <a:off x="2627784" y="205556"/>
            <a:ext cx="381642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hr-HR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Strukovna škola</a:t>
            </a:r>
            <a:r>
              <a:rPr lang="hr-HR" sz="28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endParaRPr lang="hr-HR" sz="2800" dirty="0"/>
          </a:p>
        </p:txBody>
      </p:sp>
      <p:sp>
        <p:nvSpPr>
          <p:cNvPr id="9" name="Pravokutnik 8"/>
          <p:cNvSpPr/>
          <p:nvPr/>
        </p:nvSpPr>
        <p:spPr>
          <a:xfrm>
            <a:off x="611560" y="4653136"/>
            <a:ext cx="597666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r-HR" sz="36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endParaRPr lang="hr-HR" sz="3600" dirty="0"/>
          </a:p>
        </p:txBody>
      </p:sp>
      <p:sp>
        <p:nvSpPr>
          <p:cNvPr id="10" name="Pravokutnik 9"/>
          <p:cNvSpPr/>
          <p:nvPr/>
        </p:nvSpPr>
        <p:spPr>
          <a:xfrm>
            <a:off x="755576" y="1076695"/>
            <a:ext cx="597666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r-HR" sz="36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MARKO RADOLOVIĆ 4.e4	</a:t>
            </a:r>
            <a:endParaRPr lang="hr-HR" sz="3600" dirty="0"/>
          </a:p>
        </p:txBody>
      </p:sp>
      <p:pic>
        <p:nvPicPr>
          <p:cNvPr id="5" name="Slika 4">
            <a:extLst>
              <a:ext uri="{FF2B5EF4-FFF2-40B4-BE49-F238E27FC236}">
                <a16:creationId xmlns:a16="http://schemas.microsoft.com/office/drawing/2014/main" id="{02C2E2E5-C9DC-4842-9B8B-5188CDF68B9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75656" y="1916832"/>
            <a:ext cx="5776518" cy="4248472"/>
          </a:xfrm>
          <a:prstGeom prst="rect">
            <a:avLst/>
          </a:prstGeom>
        </p:spPr>
      </p:pic>
      <p:pic>
        <p:nvPicPr>
          <p:cNvPr id="6" name="Slika 5">
            <a:extLst>
              <a:ext uri="{FF2B5EF4-FFF2-40B4-BE49-F238E27FC236}">
                <a16:creationId xmlns:a16="http://schemas.microsoft.com/office/drawing/2014/main" id="{33018CE3-396C-461B-B964-F8304B79B48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3096344" cy="854591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500"/>
                            </p:stCondLst>
                            <p:childTnLst>
                              <p:par>
                                <p:cTn id="14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avokutnik 1"/>
          <p:cNvSpPr/>
          <p:nvPr/>
        </p:nvSpPr>
        <p:spPr>
          <a:xfrm>
            <a:off x="2771800" y="180546"/>
            <a:ext cx="252028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hr-HR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Gimnazija</a:t>
            </a:r>
            <a:r>
              <a:rPr lang="hr-HR" sz="28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endParaRPr lang="hr-HR" sz="2800" dirty="0"/>
          </a:p>
        </p:txBody>
      </p:sp>
      <p:sp>
        <p:nvSpPr>
          <p:cNvPr id="10" name="Pravokutnik 9"/>
          <p:cNvSpPr/>
          <p:nvPr/>
        </p:nvSpPr>
        <p:spPr>
          <a:xfrm>
            <a:off x="827584" y="1064058"/>
            <a:ext cx="597666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r-HR" sz="36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MARA MOČIBOB 4.a</a:t>
            </a:r>
            <a:endParaRPr lang="hr-HR" sz="3600" dirty="0"/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D95256E6-99EE-4EFD-BF58-372E32945F2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51720" y="1916831"/>
            <a:ext cx="4653518" cy="43797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Slika 5">
            <a:extLst>
              <a:ext uri="{FF2B5EF4-FFF2-40B4-BE49-F238E27FC236}">
                <a16:creationId xmlns:a16="http://schemas.microsoft.com/office/drawing/2014/main" id="{047E0763-2814-4DF6-90BB-50D51A38CA4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3096344" cy="854591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01090301">
  <a:themeElements>
    <a:clrScheme name="01090301 12">
      <a:dk1>
        <a:srgbClr val="777777"/>
      </a:dk1>
      <a:lt1>
        <a:srgbClr val="969696"/>
      </a:lt1>
      <a:dk2>
        <a:srgbClr val="686B5D"/>
      </a:dk2>
      <a:lt2>
        <a:srgbClr val="4E4E44"/>
      </a:lt2>
      <a:accent1>
        <a:srgbClr val="909082"/>
      </a:accent1>
      <a:accent2>
        <a:srgbClr val="809EA8"/>
      </a:accent2>
      <a:accent3>
        <a:srgbClr val="B9BAB6"/>
      </a:accent3>
      <a:accent4>
        <a:srgbClr val="7F7F7F"/>
      </a:accent4>
      <a:accent5>
        <a:srgbClr val="C6C6C1"/>
      </a:accent5>
      <a:accent6>
        <a:srgbClr val="738F98"/>
      </a:accent6>
      <a:hlink>
        <a:srgbClr val="FFCC66"/>
      </a:hlink>
      <a:folHlink>
        <a:srgbClr val="E9DCB9"/>
      </a:folHlink>
    </a:clrScheme>
    <a:fontScheme name="01090301">
      <a:majorFont>
        <a:latin typeface="Arial Black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01090301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01090301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01090301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01090301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01090301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01090301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01090301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01090301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01090301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01090301 10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01090301 11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01090301 12">
        <a:dk1>
          <a:srgbClr val="777777"/>
        </a:dk1>
        <a:lt1>
          <a:srgbClr val="969696"/>
        </a:lt1>
        <a:dk2>
          <a:srgbClr val="686B5D"/>
        </a:dk2>
        <a:lt2>
          <a:srgbClr val="4E4E44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7F7F7F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ema sustava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1555</TotalTime>
  <Words>96</Words>
  <Application>Microsoft Office PowerPoint</Application>
  <PresentationFormat>Prikaz na zaslonu (4:3)</PresentationFormat>
  <Paragraphs>32</Paragraphs>
  <Slides>7</Slides>
  <Notes>1</Notes>
  <HiddenSlides>0</HiddenSlides>
  <MMClips>0</MMClips>
  <ScaleCrop>false</ScaleCrop>
  <HeadingPairs>
    <vt:vector size="6" baseType="variant">
      <vt:variant>
        <vt:lpstr>Korišteni fontovi</vt:lpstr>
      </vt:variant>
      <vt:variant>
        <vt:i4>6</vt:i4>
      </vt:variant>
      <vt:variant>
        <vt:lpstr>Tema</vt:lpstr>
      </vt:variant>
      <vt:variant>
        <vt:i4>1</vt:i4>
      </vt:variant>
      <vt:variant>
        <vt:lpstr>Naslovi slajdova</vt:lpstr>
      </vt:variant>
      <vt:variant>
        <vt:i4>7</vt:i4>
      </vt:variant>
    </vt:vector>
  </HeadingPairs>
  <TitlesOfParts>
    <vt:vector size="14" baseType="lpstr">
      <vt:lpstr>Arial</vt:lpstr>
      <vt:lpstr>Arial Black</vt:lpstr>
      <vt:lpstr>Calibri</vt:lpstr>
      <vt:lpstr>Tahoma</vt:lpstr>
      <vt:lpstr>Trebuchet MS</vt:lpstr>
      <vt:lpstr>Wingdings</vt:lpstr>
      <vt:lpstr>01090301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</vt:vector>
  </TitlesOfParts>
  <Company>GSSJD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Slajd 1</dc:title>
  <dc:creator>szuzic</dc:creator>
  <cp:lastModifiedBy>Suzana Poropat-Božac</cp:lastModifiedBy>
  <cp:revision>371</cp:revision>
  <dcterms:created xsi:type="dcterms:W3CDTF">2012-06-26T09:15:23Z</dcterms:created>
  <dcterms:modified xsi:type="dcterms:W3CDTF">2020-07-08T06:00:57Z</dcterms:modified>
</cp:coreProperties>
</file>