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8" r:id="rId5"/>
    <p:sldId id="263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65B"/>
    <a:srgbClr val="990000"/>
    <a:srgbClr val="E0E0E0"/>
    <a:srgbClr val="FF8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EE0F75-A2AB-4D1F-B559-B884A3C8E645}" type="doc">
      <dgm:prSet loTypeId="urn:microsoft.com/office/officeart/2005/8/layout/hierarchy6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B20C26C3-B149-4ACB-AC37-BA4EF2DE7195}">
      <dgm:prSet phldrT="[Tekst]"/>
      <dgm:spPr/>
      <dgm:t>
        <a:bodyPr/>
        <a:lstStyle/>
        <a:p>
          <a:r>
            <a:rPr lang="hr-HR" dirty="0" smtClean="0"/>
            <a:t>Računalo</a:t>
          </a:r>
          <a:endParaRPr lang="hr-HR" dirty="0"/>
        </a:p>
      </dgm:t>
    </dgm:pt>
    <dgm:pt modelId="{625A481A-97A8-4644-A8BC-C0EA93A6995B}" type="parTrans" cxnId="{26802C76-76F5-49EE-8C3F-81571FEF29B8}">
      <dgm:prSet/>
      <dgm:spPr/>
      <dgm:t>
        <a:bodyPr/>
        <a:lstStyle/>
        <a:p>
          <a:endParaRPr lang="hr-HR"/>
        </a:p>
      </dgm:t>
    </dgm:pt>
    <dgm:pt modelId="{DD9A6A16-056F-4715-BC42-8E1BCFCE9F38}" type="sibTrans" cxnId="{26802C76-76F5-49EE-8C3F-81571FEF29B8}">
      <dgm:prSet/>
      <dgm:spPr/>
      <dgm:t>
        <a:bodyPr/>
        <a:lstStyle/>
        <a:p>
          <a:endParaRPr lang="hr-HR"/>
        </a:p>
      </dgm:t>
    </dgm:pt>
    <dgm:pt modelId="{9E8EEC47-54AC-4B64-8EA1-769B599F9782}">
      <dgm:prSet phldrT="[Tekst]"/>
      <dgm:spPr/>
      <dgm:t>
        <a:bodyPr/>
        <a:lstStyle/>
        <a:p>
          <a:r>
            <a:rPr lang="hr-HR" dirty="0" smtClean="0"/>
            <a:t>Ulazne jedinice</a:t>
          </a:r>
          <a:endParaRPr lang="hr-HR" dirty="0"/>
        </a:p>
      </dgm:t>
    </dgm:pt>
    <dgm:pt modelId="{A65AA3A0-7DD7-4AE8-97C8-5346DFEF7754}" type="parTrans" cxnId="{92EE1EBD-DA1B-4BEB-9033-7DA6309E682B}">
      <dgm:prSet/>
      <dgm:spPr/>
      <dgm:t>
        <a:bodyPr/>
        <a:lstStyle/>
        <a:p>
          <a:endParaRPr lang="hr-HR"/>
        </a:p>
      </dgm:t>
    </dgm:pt>
    <dgm:pt modelId="{E5074F6E-B22F-4F10-BC17-C6AD53638F95}" type="sibTrans" cxnId="{92EE1EBD-DA1B-4BEB-9033-7DA6309E682B}">
      <dgm:prSet/>
      <dgm:spPr/>
      <dgm:t>
        <a:bodyPr/>
        <a:lstStyle/>
        <a:p>
          <a:endParaRPr lang="hr-HR"/>
        </a:p>
      </dgm:t>
    </dgm:pt>
    <dgm:pt modelId="{62C65A40-E4CD-4C73-AF0E-3AD2A9CBDABC}">
      <dgm:prSet phldrT="[Tekst]"/>
      <dgm:spPr/>
      <dgm:t>
        <a:bodyPr/>
        <a:lstStyle/>
        <a:p>
          <a:r>
            <a:rPr lang="hr-HR" dirty="0" smtClean="0"/>
            <a:t>Memorija</a:t>
          </a:r>
          <a:endParaRPr lang="hr-HR" dirty="0"/>
        </a:p>
      </dgm:t>
    </dgm:pt>
    <dgm:pt modelId="{C2294611-9A3D-4E05-A648-247228E1494D}" type="parTrans" cxnId="{AA6B3DB4-0DFD-4D34-9162-5FEB78C1CBD7}">
      <dgm:prSet/>
      <dgm:spPr/>
      <dgm:t>
        <a:bodyPr/>
        <a:lstStyle/>
        <a:p>
          <a:endParaRPr lang="hr-HR"/>
        </a:p>
      </dgm:t>
    </dgm:pt>
    <dgm:pt modelId="{9239C54C-CAE0-4969-8E6F-6D1B095D3A44}" type="sibTrans" cxnId="{AA6B3DB4-0DFD-4D34-9162-5FEB78C1CBD7}">
      <dgm:prSet/>
      <dgm:spPr/>
      <dgm:t>
        <a:bodyPr/>
        <a:lstStyle/>
        <a:p>
          <a:endParaRPr lang="hr-HR"/>
        </a:p>
      </dgm:t>
    </dgm:pt>
    <dgm:pt modelId="{6807EF40-9B4F-4B54-955B-B66927BE5FAB}">
      <dgm:prSet phldrT="[Tekst]"/>
      <dgm:spPr/>
      <dgm:t>
        <a:bodyPr/>
        <a:lstStyle/>
        <a:p>
          <a:r>
            <a:rPr lang="hr-HR" dirty="0" smtClean="0"/>
            <a:t>Aritmetičko- logička jedinica</a:t>
          </a:r>
          <a:endParaRPr lang="hr-HR" dirty="0"/>
        </a:p>
      </dgm:t>
    </dgm:pt>
    <dgm:pt modelId="{80C672D8-21D0-43BA-BEAA-C2B7EC6875C6}" type="parTrans" cxnId="{30C5477B-F507-4B4B-8BAD-5971C432C065}">
      <dgm:prSet/>
      <dgm:spPr/>
      <dgm:t>
        <a:bodyPr/>
        <a:lstStyle/>
        <a:p>
          <a:endParaRPr lang="hr-HR"/>
        </a:p>
      </dgm:t>
    </dgm:pt>
    <dgm:pt modelId="{EB0218D2-183A-4524-9500-3FD7BE27A27E}" type="sibTrans" cxnId="{30C5477B-F507-4B4B-8BAD-5971C432C065}">
      <dgm:prSet/>
      <dgm:spPr/>
      <dgm:t>
        <a:bodyPr/>
        <a:lstStyle/>
        <a:p>
          <a:endParaRPr lang="hr-HR"/>
        </a:p>
      </dgm:t>
    </dgm:pt>
    <dgm:pt modelId="{00FF3B69-F05C-42DE-AB9D-63417FBA4A9D}">
      <dgm:prSet phldrT="[Tekst]"/>
      <dgm:spPr/>
      <dgm:t>
        <a:bodyPr/>
        <a:lstStyle/>
        <a:p>
          <a:r>
            <a:rPr lang="hr-HR" dirty="0" smtClean="0"/>
            <a:t>Upravljački sklop</a:t>
          </a:r>
          <a:endParaRPr lang="hr-HR" dirty="0"/>
        </a:p>
      </dgm:t>
    </dgm:pt>
    <dgm:pt modelId="{6B27D378-F5FA-45CE-8A83-F40D9A2475BC}" type="parTrans" cxnId="{ACF2D9CB-B2F4-412E-B2FF-085DD94C9DE3}">
      <dgm:prSet/>
      <dgm:spPr/>
      <dgm:t>
        <a:bodyPr/>
        <a:lstStyle/>
        <a:p>
          <a:endParaRPr lang="hr-HR"/>
        </a:p>
      </dgm:t>
    </dgm:pt>
    <dgm:pt modelId="{3765E803-2C8C-44B6-A020-DD74E5701D6A}" type="sibTrans" cxnId="{ACF2D9CB-B2F4-412E-B2FF-085DD94C9DE3}">
      <dgm:prSet/>
      <dgm:spPr/>
      <dgm:t>
        <a:bodyPr/>
        <a:lstStyle/>
        <a:p>
          <a:endParaRPr lang="hr-HR"/>
        </a:p>
      </dgm:t>
    </dgm:pt>
    <dgm:pt modelId="{9274940D-9CE2-41C9-8E45-3E82D51D86ED}">
      <dgm:prSet phldrT="[Tekst]"/>
      <dgm:spPr/>
      <dgm:t>
        <a:bodyPr/>
        <a:lstStyle/>
        <a:p>
          <a:r>
            <a:rPr lang="hr-HR" dirty="0" smtClean="0"/>
            <a:t>Procesor (CPU)</a:t>
          </a:r>
          <a:endParaRPr lang="hr-HR" dirty="0"/>
        </a:p>
      </dgm:t>
    </dgm:pt>
    <dgm:pt modelId="{E4967ACA-C1B9-44FF-BFA6-617BEA14CF2C}" type="parTrans" cxnId="{85B905A7-B119-4D4C-ACEF-F8D629E89EEC}">
      <dgm:prSet/>
      <dgm:spPr/>
      <dgm:t>
        <a:bodyPr/>
        <a:lstStyle/>
        <a:p>
          <a:endParaRPr lang="hr-HR"/>
        </a:p>
      </dgm:t>
    </dgm:pt>
    <dgm:pt modelId="{1FC3C5B1-A17C-4E0E-B981-C40DCAD814D1}" type="sibTrans" cxnId="{85B905A7-B119-4D4C-ACEF-F8D629E89EEC}">
      <dgm:prSet/>
      <dgm:spPr/>
      <dgm:t>
        <a:bodyPr/>
        <a:lstStyle/>
        <a:p>
          <a:endParaRPr lang="hr-HR"/>
        </a:p>
      </dgm:t>
    </dgm:pt>
    <dgm:pt modelId="{8DC0366C-9D4B-4186-96CB-4D972B32EAD4}">
      <dgm:prSet phldrT="[Tekst]"/>
      <dgm:spPr/>
      <dgm:t>
        <a:bodyPr/>
        <a:lstStyle/>
        <a:p>
          <a:r>
            <a:rPr lang="hr-HR" dirty="0" smtClean="0"/>
            <a:t>Izlazne jedinice</a:t>
          </a:r>
          <a:endParaRPr lang="hr-HR" dirty="0"/>
        </a:p>
      </dgm:t>
    </dgm:pt>
    <dgm:pt modelId="{9D6798DC-1C80-4CF0-92A0-4D0D12DF12DE}" type="parTrans" cxnId="{B971C118-11E5-4B79-BCAF-C5717759ECAE}">
      <dgm:prSet/>
      <dgm:spPr/>
      <dgm:t>
        <a:bodyPr/>
        <a:lstStyle/>
        <a:p>
          <a:endParaRPr lang="hr-HR"/>
        </a:p>
      </dgm:t>
    </dgm:pt>
    <dgm:pt modelId="{DFC98F20-E5A8-4041-96A9-66D22EDAE0D4}" type="sibTrans" cxnId="{B971C118-11E5-4B79-BCAF-C5717759ECAE}">
      <dgm:prSet/>
      <dgm:spPr/>
      <dgm:t>
        <a:bodyPr/>
        <a:lstStyle/>
        <a:p>
          <a:endParaRPr lang="hr-HR"/>
        </a:p>
      </dgm:t>
    </dgm:pt>
    <dgm:pt modelId="{F25CC089-472C-46B5-B7B2-5C4FEDBD5C10}" type="pres">
      <dgm:prSet presAssocID="{10EE0F75-A2AB-4D1F-B559-B884A3C8E64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735099A-E43A-4B55-B2EE-798776BD0A98}" type="pres">
      <dgm:prSet presAssocID="{10EE0F75-A2AB-4D1F-B559-B884A3C8E645}" presName="hierFlow" presStyleCnt="0"/>
      <dgm:spPr/>
    </dgm:pt>
    <dgm:pt modelId="{CB193320-2330-4D6D-B293-87059766ED0C}" type="pres">
      <dgm:prSet presAssocID="{10EE0F75-A2AB-4D1F-B559-B884A3C8E64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78F140E-E791-4BE6-885C-244253B45444}" type="pres">
      <dgm:prSet presAssocID="{B20C26C3-B149-4ACB-AC37-BA4EF2DE7195}" presName="Name14" presStyleCnt="0"/>
      <dgm:spPr/>
    </dgm:pt>
    <dgm:pt modelId="{DA6138B0-E021-4E2B-8150-9D1A6ADE10AB}" type="pres">
      <dgm:prSet presAssocID="{B20C26C3-B149-4ACB-AC37-BA4EF2DE7195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4F11A79-A597-4898-92C2-457DBC040486}" type="pres">
      <dgm:prSet presAssocID="{B20C26C3-B149-4ACB-AC37-BA4EF2DE7195}" presName="hierChild2" presStyleCnt="0"/>
      <dgm:spPr/>
    </dgm:pt>
    <dgm:pt modelId="{BA5932AE-FB22-49D6-8DD9-F766FFD54131}" type="pres">
      <dgm:prSet presAssocID="{A65AA3A0-7DD7-4AE8-97C8-5346DFEF7754}" presName="Name19" presStyleLbl="parChTrans1D2" presStyleIdx="0" presStyleCnt="4"/>
      <dgm:spPr/>
      <dgm:t>
        <a:bodyPr/>
        <a:lstStyle/>
        <a:p>
          <a:endParaRPr lang="hr-HR"/>
        </a:p>
      </dgm:t>
    </dgm:pt>
    <dgm:pt modelId="{50232755-4AE1-444B-9D2A-3532E6E706D6}" type="pres">
      <dgm:prSet presAssocID="{9E8EEC47-54AC-4B64-8EA1-769B599F9782}" presName="Name21" presStyleCnt="0"/>
      <dgm:spPr/>
    </dgm:pt>
    <dgm:pt modelId="{21B0BFC8-EEF4-41E6-8DAA-CCB67D41243D}" type="pres">
      <dgm:prSet presAssocID="{9E8EEC47-54AC-4B64-8EA1-769B599F9782}" presName="level2Shape" presStyleLbl="node2" presStyleIdx="0" presStyleCnt="4"/>
      <dgm:spPr/>
      <dgm:t>
        <a:bodyPr/>
        <a:lstStyle/>
        <a:p>
          <a:endParaRPr lang="hr-HR"/>
        </a:p>
      </dgm:t>
    </dgm:pt>
    <dgm:pt modelId="{738920DF-0BE8-4F26-8C4F-B3B8D8F1D4FB}" type="pres">
      <dgm:prSet presAssocID="{9E8EEC47-54AC-4B64-8EA1-769B599F9782}" presName="hierChild3" presStyleCnt="0"/>
      <dgm:spPr/>
    </dgm:pt>
    <dgm:pt modelId="{75449DA7-8A4A-4A92-A5D8-D2E5457832DC}" type="pres">
      <dgm:prSet presAssocID="{9D6798DC-1C80-4CF0-92A0-4D0D12DF12DE}" presName="Name19" presStyleLbl="parChTrans1D2" presStyleIdx="1" presStyleCnt="4"/>
      <dgm:spPr/>
      <dgm:t>
        <a:bodyPr/>
        <a:lstStyle/>
        <a:p>
          <a:endParaRPr lang="hr-HR"/>
        </a:p>
      </dgm:t>
    </dgm:pt>
    <dgm:pt modelId="{6BF4BD89-1BDB-40D2-ACC7-88D3FBAEA28B}" type="pres">
      <dgm:prSet presAssocID="{8DC0366C-9D4B-4186-96CB-4D972B32EAD4}" presName="Name21" presStyleCnt="0"/>
      <dgm:spPr/>
    </dgm:pt>
    <dgm:pt modelId="{36D4AD0E-833A-42F4-AFF6-64776A5824F3}" type="pres">
      <dgm:prSet presAssocID="{8DC0366C-9D4B-4186-96CB-4D972B32EAD4}" presName="level2Shape" presStyleLbl="node2" presStyleIdx="1" presStyleCnt="4"/>
      <dgm:spPr/>
      <dgm:t>
        <a:bodyPr/>
        <a:lstStyle/>
        <a:p>
          <a:endParaRPr lang="hr-HR"/>
        </a:p>
      </dgm:t>
    </dgm:pt>
    <dgm:pt modelId="{DB035BEF-8C58-42D1-BA49-270EE4BE8080}" type="pres">
      <dgm:prSet presAssocID="{8DC0366C-9D4B-4186-96CB-4D972B32EAD4}" presName="hierChild3" presStyleCnt="0"/>
      <dgm:spPr/>
    </dgm:pt>
    <dgm:pt modelId="{61A81DA5-4DDD-4509-8280-1FC67D77FF66}" type="pres">
      <dgm:prSet presAssocID="{E4967ACA-C1B9-44FF-BFA6-617BEA14CF2C}" presName="Name19" presStyleLbl="parChTrans1D2" presStyleIdx="2" presStyleCnt="4"/>
      <dgm:spPr/>
      <dgm:t>
        <a:bodyPr/>
        <a:lstStyle/>
        <a:p>
          <a:endParaRPr lang="hr-HR"/>
        </a:p>
      </dgm:t>
    </dgm:pt>
    <dgm:pt modelId="{877D4E9C-4304-4441-9599-B2F1F88D9753}" type="pres">
      <dgm:prSet presAssocID="{9274940D-9CE2-41C9-8E45-3E82D51D86ED}" presName="Name21" presStyleCnt="0"/>
      <dgm:spPr/>
    </dgm:pt>
    <dgm:pt modelId="{FC463C4C-5AD2-40C9-A60A-82BAD60552A5}" type="pres">
      <dgm:prSet presAssocID="{9274940D-9CE2-41C9-8E45-3E82D51D86ED}" presName="level2Shape" presStyleLbl="node2" presStyleIdx="2" presStyleCnt="4"/>
      <dgm:spPr/>
      <dgm:t>
        <a:bodyPr/>
        <a:lstStyle/>
        <a:p>
          <a:endParaRPr lang="hr-HR"/>
        </a:p>
      </dgm:t>
    </dgm:pt>
    <dgm:pt modelId="{F144E275-8BD2-4C2B-B82C-7B3A406B12F7}" type="pres">
      <dgm:prSet presAssocID="{9274940D-9CE2-41C9-8E45-3E82D51D86ED}" presName="hierChild3" presStyleCnt="0"/>
      <dgm:spPr/>
    </dgm:pt>
    <dgm:pt modelId="{F0F201D5-1647-477B-BCE8-DE9070083DF6}" type="pres">
      <dgm:prSet presAssocID="{80C672D8-21D0-43BA-BEAA-C2B7EC6875C6}" presName="Name19" presStyleLbl="parChTrans1D3" presStyleIdx="0" presStyleCnt="2"/>
      <dgm:spPr/>
      <dgm:t>
        <a:bodyPr/>
        <a:lstStyle/>
        <a:p>
          <a:endParaRPr lang="hr-HR"/>
        </a:p>
      </dgm:t>
    </dgm:pt>
    <dgm:pt modelId="{5D7158B5-4C41-4854-ADE4-CD7BAA40264F}" type="pres">
      <dgm:prSet presAssocID="{6807EF40-9B4F-4B54-955B-B66927BE5FAB}" presName="Name21" presStyleCnt="0"/>
      <dgm:spPr/>
    </dgm:pt>
    <dgm:pt modelId="{7F988C30-DABF-4CC3-83DD-2AE3AB529946}" type="pres">
      <dgm:prSet presAssocID="{6807EF40-9B4F-4B54-955B-B66927BE5FAB}" presName="level2Shape" presStyleLbl="node3" presStyleIdx="0" presStyleCnt="2"/>
      <dgm:spPr/>
      <dgm:t>
        <a:bodyPr/>
        <a:lstStyle/>
        <a:p>
          <a:endParaRPr lang="hr-HR"/>
        </a:p>
      </dgm:t>
    </dgm:pt>
    <dgm:pt modelId="{51B427A5-F653-4D12-BC96-9DD88B8F1E6A}" type="pres">
      <dgm:prSet presAssocID="{6807EF40-9B4F-4B54-955B-B66927BE5FAB}" presName="hierChild3" presStyleCnt="0"/>
      <dgm:spPr/>
    </dgm:pt>
    <dgm:pt modelId="{EA3B606B-E21F-4B13-9807-424BC6370091}" type="pres">
      <dgm:prSet presAssocID="{6B27D378-F5FA-45CE-8A83-F40D9A2475BC}" presName="Name19" presStyleLbl="parChTrans1D3" presStyleIdx="1" presStyleCnt="2"/>
      <dgm:spPr/>
      <dgm:t>
        <a:bodyPr/>
        <a:lstStyle/>
        <a:p>
          <a:endParaRPr lang="hr-HR"/>
        </a:p>
      </dgm:t>
    </dgm:pt>
    <dgm:pt modelId="{2F827A7C-620F-4245-B137-4C9E00BFA336}" type="pres">
      <dgm:prSet presAssocID="{00FF3B69-F05C-42DE-AB9D-63417FBA4A9D}" presName="Name21" presStyleCnt="0"/>
      <dgm:spPr/>
    </dgm:pt>
    <dgm:pt modelId="{CA096C30-3FF8-4099-807E-7FCE7FBCFE8F}" type="pres">
      <dgm:prSet presAssocID="{00FF3B69-F05C-42DE-AB9D-63417FBA4A9D}" presName="level2Shape" presStyleLbl="node3" presStyleIdx="1" presStyleCnt="2"/>
      <dgm:spPr/>
      <dgm:t>
        <a:bodyPr/>
        <a:lstStyle/>
        <a:p>
          <a:endParaRPr lang="hr-HR"/>
        </a:p>
      </dgm:t>
    </dgm:pt>
    <dgm:pt modelId="{FED16ABD-4698-4E0A-8D44-5FB61D433A7F}" type="pres">
      <dgm:prSet presAssocID="{00FF3B69-F05C-42DE-AB9D-63417FBA4A9D}" presName="hierChild3" presStyleCnt="0"/>
      <dgm:spPr/>
    </dgm:pt>
    <dgm:pt modelId="{AA871FC9-551B-4B47-9D5C-523D33CA3A63}" type="pres">
      <dgm:prSet presAssocID="{C2294611-9A3D-4E05-A648-247228E1494D}" presName="Name19" presStyleLbl="parChTrans1D2" presStyleIdx="3" presStyleCnt="4"/>
      <dgm:spPr/>
      <dgm:t>
        <a:bodyPr/>
        <a:lstStyle/>
        <a:p>
          <a:endParaRPr lang="hr-HR"/>
        </a:p>
      </dgm:t>
    </dgm:pt>
    <dgm:pt modelId="{BC82BFBB-ABE0-4857-8740-1839B7269CA5}" type="pres">
      <dgm:prSet presAssocID="{62C65A40-E4CD-4C73-AF0E-3AD2A9CBDABC}" presName="Name21" presStyleCnt="0"/>
      <dgm:spPr/>
    </dgm:pt>
    <dgm:pt modelId="{2A8CEDE7-FA8D-4146-A41A-76C38E030635}" type="pres">
      <dgm:prSet presAssocID="{62C65A40-E4CD-4C73-AF0E-3AD2A9CBDABC}" presName="level2Shape" presStyleLbl="node2" presStyleIdx="3" presStyleCnt="4"/>
      <dgm:spPr/>
      <dgm:t>
        <a:bodyPr/>
        <a:lstStyle/>
        <a:p>
          <a:endParaRPr lang="hr-HR"/>
        </a:p>
      </dgm:t>
    </dgm:pt>
    <dgm:pt modelId="{51D6BDDA-E001-40ED-969C-C67D9579A016}" type="pres">
      <dgm:prSet presAssocID="{62C65A40-E4CD-4C73-AF0E-3AD2A9CBDABC}" presName="hierChild3" presStyleCnt="0"/>
      <dgm:spPr/>
    </dgm:pt>
    <dgm:pt modelId="{B5925003-2AB9-4C74-980B-6D8733BC9825}" type="pres">
      <dgm:prSet presAssocID="{10EE0F75-A2AB-4D1F-B559-B884A3C8E645}" presName="bgShapesFlow" presStyleCnt="0"/>
      <dgm:spPr/>
    </dgm:pt>
  </dgm:ptLst>
  <dgm:cxnLst>
    <dgm:cxn modelId="{AA27DF66-8DF9-426F-8C06-0917D82E395A}" type="presOf" srcId="{80C672D8-21D0-43BA-BEAA-C2B7EC6875C6}" destId="{F0F201D5-1647-477B-BCE8-DE9070083DF6}" srcOrd="0" destOrd="0" presId="urn:microsoft.com/office/officeart/2005/8/layout/hierarchy6"/>
    <dgm:cxn modelId="{ACF2D9CB-B2F4-412E-B2FF-085DD94C9DE3}" srcId="{9274940D-9CE2-41C9-8E45-3E82D51D86ED}" destId="{00FF3B69-F05C-42DE-AB9D-63417FBA4A9D}" srcOrd="1" destOrd="0" parTransId="{6B27D378-F5FA-45CE-8A83-F40D9A2475BC}" sibTransId="{3765E803-2C8C-44B6-A020-DD74E5701D6A}"/>
    <dgm:cxn modelId="{482B8E1E-425A-47A3-A199-5FBD8AB955A1}" type="presOf" srcId="{62C65A40-E4CD-4C73-AF0E-3AD2A9CBDABC}" destId="{2A8CEDE7-FA8D-4146-A41A-76C38E030635}" srcOrd="0" destOrd="0" presId="urn:microsoft.com/office/officeart/2005/8/layout/hierarchy6"/>
    <dgm:cxn modelId="{B971C118-11E5-4B79-BCAF-C5717759ECAE}" srcId="{B20C26C3-B149-4ACB-AC37-BA4EF2DE7195}" destId="{8DC0366C-9D4B-4186-96CB-4D972B32EAD4}" srcOrd="1" destOrd="0" parTransId="{9D6798DC-1C80-4CF0-92A0-4D0D12DF12DE}" sibTransId="{DFC98F20-E5A8-4041-96A9-66D22EDAE0D4}"/>
    <dgm:cxn modelId="{92EE1EBD-DA1B-4BEB-9033-7DA6309E682B}" srcId="{B20C26C3-B149-4ACB-AC37-BA4EF2DE7195}" destId="{9E8EEC47-54AC-4B64-8EA1-769B599F9782}" srcOrd="0" destOrd="0" parTransId="{A65AA3A0-7DD7-4AE8-97C8-5346DFEF7754}" sibTransId="{E5074F6E-B22F-4F10-BC17-C6AD53638F95}"/>
    <dgm:cxn modelId="{C7592F64-9726-48E8-87B2-3B8ED483B794}" type="presOf" srcId="{9E8EEC47-54AC-4B64-8EA1-769B599F9782}" destId="{21B0BFC8-EEF4-41E6-8DAA-CCB67D41243D}" srcOrd="0" destOrd="0" presId="urn:microsoft.com/office/officeart/2005/8/layout/hierarchy6"/>
    <dgm:cxn modelId="{2E3C7177-C549-40A5-85A5-B162DDB1132A}" type="presOf" srcId="{6B27D378-F5FA-45CE-8A83-F40D9A2475BC}" destId="{EA3B606B-E21F-4B13-9807-424BC6370091}" srcOrd="0" destOrd="0" presId="urn:microsoft.com/office/officeart/2005/8/layout/hierarchy6"/>
    <dgm:cxn modelId="{2BAF4BEC-D30B-4790-9E52-789C99832B93}" type="presOf" srcId="{A65AA3A0-7DD7-4AE8-97C8-5346DFEF7754}" destId="{BA5932AE-FB22-49D6-8DD9-F766FFD54131}" srcOrd="0" destOrd="0" presId="urn:microsoft.com/office/officeart/2005/8/layout/hierarchy6"/>
    <dgm:cxn modelId="{30C5477B-F507-4B4B-8BAD-5971C432C065}" srcId="{9274940D-9CE2-41C9-8E45-3E82D51D86ED}" destId="{6807EF40-9B4F-4B54-955B-B66927BE5FAB}" srcOrd="0" destOrd="0" parTransId="{80C672D8-21D0-43BA-BEAA-C2B7EC6875C6}" sibTransId="{EB0218D2-183A-4524-9500-3FD7BE27A27E}"/>
    <dgm:cxn modelId="{B6F64E8D-B32E-44DA-9CCD-E272BA1A9C33}" type="presOf" srcId="{B20C26C3-B149-4ACB-AC37-BA4EF2DE7195}" destId="{DA6138B0-E021-4E2B-8150-9D1A6ADE10AB}" srcOrd="0" destOrd="0" presId="urn:microsoft.com/office/officeart/2005/8/layout/hierarchy6"/>
    <dgm:cxn modelId="{0012A958-56F1-4DAD-8EE3-AAA3A8491E0C}" type="presOf" srcId="{6807EF40-9B4F-4B54-955B-B66927BE5FAB}" destId="{7F988C30-DABF-4CC3-83DD-2AE3AB529946}" srcOrd="0" destOrd="0" presId="urn:microsoft.com/office/officeart/2005/8/layout/hierarchy6"/>
    <dgm:cxn modelId="{54313A31-6FEC-4D67-B824-7795D4162447}" type="presOf" srcId="{C2294611-9A3D-4E05-A648-247228E1494D}" destId="{AA871FC9-551B-4B47-9D5C-523D33CA3A63}" srcOrd="0" destOrd="0" presId="urn:microsoft.com/office/officeart/2005/8/layout/hierarchy6"/>
    <dgm:cxn modelId="{7EBE7B97-8562-470F-AD81-123EE1D76D3B}" type="presOf" srcId="{9274940D-9CE2-41C9-8E45-3E82D51D86ED}" destId="{FC463C4C-5AD2-40C9-A60A-82BAD60552A5}" srcOrd="0" destOrd="0" presId="urn:microsoft.com/office/officeart/2005/8/layout/hierarchy6"/>
    <dgm:cxn modelId="{C446679A-1F2B-4574-AB8C-4C633118C715}" type="presOf" srcId="{00FF3B69-F05C-42DE-AB9D-63417FBA4A9D}" destId="{CA096C30-3FF8-4099-807E-7FCE7FBCFE8F}" srcOrd="0" destOrd="0" presId="urn:microsoft.com/office/officeart/2005/8/layout/hierarchy6"/>
    <dgm:cxn modelId="{03C53A7B-A1F4-41FD-AF66-C7F7EB59AEA9}" type="presOf" srcId="{8DC0366C-9D4B-4186-96CB-4D972B32EAD4}" destId="{36D4AD0E-833A-42F4-AFF6-64776A5824F3}" srcOrd="0" destOrd="0" presId="urn:microsoft.com/office/officeart/2005/8/layout/hierarchy6"/>
    <dgm:cxn modelId="{432DA00D-2D26-440A-89AE-A6270D6C2CCA}" type="presOf" srcId="{10EE0F75-A2AB-4D1F-B559-B884A3C8E645}" destId="{F25CC089-472C-46B5-B7B2-5C4FEDBD5C10}" srcOrd="0" destOrd="0" presId="urn:microsoft.com/office/officeart/2005/8/layout/hierarchy6"/>
    <dgm:cxn modelId="{AC836028-592D-4200-95C4-0E67C54DF283}" type="presOf" srcId="{E4967ACA-C1B9-44FF-BFA6-617BEA14CF2C}" destId="{61A81DA5-4DDD-4509-8280-1FC67D77FF66}" srcOrd="0" destOrd="0" presId="urn:microsoft.com/office/officeart/2005/8/layout/hierarchy6"/>
    <dgm:cxn modelId="{0074ED17-A829-41E6-A005-9F956E39C36C}" type="presOf" srcId="{9D6798DC-1C80-4CF0-92A0-4D0D12DF12DE}" destId="{75449DA7-8A4A-4A92-A5D8-D2E5457832DC}" srcOrd="0" destOrd="0" presId="urn:microsoft.com/office/officeart/2005/8/layout/hierarchy6"/>
    <dgm:cxn modelId="{26802C76-76F5-49EE-8C3F-81571FEF29B8}" srcId="{10EE0F75-A2AB-4D1F-B559-B884A3C8E645}" destId="{B20C26C3-B149-4ACB-AC37-BA4EF2DE7195}" srcOrd="0" destOrd="0" parTransId="{625A481A-97A8-4644-A8BC-C0EA93A6995B}" sibTransId="{DD9A6A16-056F-4715-BC42-8E1BCFCE9F38}"/>
    <dgm:cxn modelId="{85B905A7-B119-4D4C-ACEF-F8D629E89EEC}" srcId="{B20C26C3-B149-4ACB-AC37-BA4EF2DE7195}" destId="{9274940D-9CE2-41C9-8E45-3E82D51D86ED}" srcOrd="2" destOrd="0" parTransId="{E4967ACA-C1B9-44FF-BFA6-617BEA14CF2C}" sibTransId="{1FC3C5B1-A17C-4E0E-B981-C40DCAD814D1}"/>
    <dgm:cxn modelId="{AA6B3DB4-0DFD-4D34-9162-5FEB78C1CBD7}" srcId="{B20C26C3-B149-4ACB-AC37-BA4EF2DE7195}" destId="{62C65A40-E4CD-4C73-AF0E-3AD2A9CBDABC}" srcOrd="3" destOrd="0" parTransId="{C2294611-9A3D-4E05-A648-247228E1494D}" sibTransId="{9239C54C-CAE0-4969-8E6F-6D1B095D3A44}"/>
    <dgm:cxn modelId="{830DA8E4-7985-4D95-BE79-D37A44B5007C}" type="presParOf" srcId="{F25CC089-472C-46B5-B7B2-5C4FEDBD5C10}" destId="{F735099A-E43A-4B55-B2EE-798776BD0A98}" srcOrd="0" destOrd="0" presId="urn:microsoft.com/office/officeart/2005/8/layout/hierarchy6"/>
    <dgm:cxn modelId="{148B17E2-61F9-4C08-A80A-A58879FB7AA8}" type="presParOf" srcId="{F735099A-E43A-4B55-B2EE-798776BD0A98}" destId="{CB193320-2330-4D6D-B293-87059766ED0C}" srcOrd="0" destOrd="0" presId="urn:microsoft.com/office/officeart/2005/8/layout/hierarchy6"/>
    <dgm:cxn modelId="{21723E6A-8AC0-4FF2-AC40-401A845C2AB0}" type="presParOf" srcId="{CB193320-2330-4D6D-B293-87059766ED0C}" destId="{E78F140E-E791-4BE6-885C-244253B45444}" srcOrd="0" destOrd="0" presId="urn:microsoft.com/office/officeart/2005/8/layout/hierarchy6"/>
    <dgm:cxn modelId="{99E63B98-345C-49DE-9FCE-C25FBDC862D2}" type="presParOf" srcId="{E78F140E-E791-4BE6-885C-244253B45444}" destId="{DA6138B0-E021-4E2B-8150-9D1A6ADE10AB}" srcOrd="0" destOrd="0" presId="urn:microsoft.com/office/officeart/2005/8/layout/hierarchy6"/>
    <dgm:cxn modelId="{45752F36-EF80-4B37-B057-E781255C5797}" type="presParOf" srcId="{E78F140E-E791-4BE6-885C-244253B45444}" destId="{F4F11A79-A597-4898-92C2-457DBC040486}" srcOrd="1" destOrd="0" presId="urn:microsoft.com/office/officeart/2005/8/layout/hierarchy6"/>
    <dgm:cxn modelId="{BB989177-B4DE-4416-AB84-99CDF2F570AF}" type="presParOf" srcId="{F4F11A79-A597-4898-92C2-457DBC040486}" destId="{BA5932AE-FB22-49D6-8DD9-F766FFD54131}" srcOrd="0" destOrd="0" presId="urn:microsoft.com/office/officeart/2005/8/layout/hierarchy6"/>
    <dgm:cxn modelId="{C124A864-086E-4315-9217-EFB3DFBED6DD}" type="presParOf" srcId="{F4F11A79-A597-4898-92C2-457DBC040486}" destId="{50232755-4AE1-444B-9D2A-3532E6E706D6}" srcOrd="1" destOrd="0" presId="urn:microsoft.com/office/officeart/2005/8/layout/hierarchy6"/>
    <dgm:cxn modelId="{06141831-02EC-4111-85F7-E596F2A15DA3}" type="presParOf" srcId="{50232755-4AE1-444B-9D2A-3532E6E706D6}" destId="{21B0BFC8-EEF4-41E6-8DAA-CCB67D41243D}" srcOrd="0" destOrd="0" presId="urn:microsoft.com/office/officeart/2005/8/layout/hierarchy6"/>
    <dgm:cxn modelId="{250CF72D-DDEA-4370-9B50-F756A0895781}" type="presParOf" srcId="{50232755-4AE1-444B-9D2A-3532E6E706D6}" destId="{738920DF-0BE8-4F26-8C4F-B3B8D8F1D4FB}" srcOrd="1" destOrd="0" presId="urn:microsoft.com/office/officeart/2005/8/layout/hierarchy6"/>
    <dgm:cxn modelId="{A8AB9235-5413-45C6-BFBE-CD88A8E33E0B}" type="presParOf" srcId="{F4F11A79-A597-4898-92C2-457DBC040486}" destId="{75449DA7-8A4A-4A92-A5D8-D2E5457832DC}" srcOrd="2" destOrd="0" presId="urn:microsoft.com/office/officeart/2005/8/layout/hierarchy6"/>
    <dgm:cxn modelId="{EB67B82C-EC41-4E79-A44C-D087CBC96475}" type="presParOf" srcId="{F4F11A79-A597-4898-92C2-457DBC040486}" destId="{6BF4BD89-1BDB-40D2-ACC7-88D3FBAEA28B}" srcOrd="3" destOrd="0" presId="urn:microsoft.com/office/officeart/2005/8/layout/hierarchy6"/>
    <dgm:cxn modelId="{AF3F849F-C39D-467A-8A99-7F4EE3A25D2A}" type="presParOf" srcId="{6BF4BD89-1BDB-40D2-ACC7-88D3FBAEA28B}" destId="{36D4AD0E-833A-42F4-AFF6-64776A5824F3}" srcOrd="0" destOrd="0" presId="urn:microsoft.com/office/officeart/2005/8/layout/hierarchy6"/>
    <dgm:cxn modelId="{932CBB56-0B7F-41EE-9E88-F9F8327BB905}" type="presParOf" srcId="{6BF4BD89-1BDB-40D2-ACC7-88D3FBAEA28B}" destId="{DB035BEF-8C58-42D1-BA49-270EE4BE8080}" srcOrd="1" destOrd="0" presId="urn:microsoft.com/office/officeart/2005/8/layout/hierarchy6"/>
    <dgm:cxn modelId="{AE2D82A8-F903-4B7F-B329-39D261510B27}" type="presParOf" srcId="{F4F11A79-A597-4898-92C2-457DBC040486}" destId="{61A81DA5-4DDD-4509-8280-1FC67D77FF66}" srcOrd="4" destOrd="0" presId="urn:microsoft.com/office/officeart/2005/8/layout/hierarchy6"/>
    <dgm:cxn modelId="{3926E37E-2C72-4F59-8674-82411FDBAFAF}" type="presParOf" srcId="{F4F11A79-A597-4898-92C2-457DBC040486}" destId="{877D4E9C-4304-4441-9599-B2F1F88D9753}" srcOrd="5" destOrd="0" presId="urn:microsoft.com/office/officeart/2005/8/layout/hierarchy6"/>
    <dgm:cxn modelId="{68F001BA-6410-4682-9DA2-EF8BD6D19E18}" type="presParOf" srcId="{877D4E9C-4304-4441-9599-B2F1F88D9753}" destId="{FC463C4C-5AD2-40C9-A60A-82BAD60552A5}" srcOrd="0" destOrd="0" presId="urn:microsoft.com/office/officeart/2005/8/layout/hierarchy6"/>
    <dgm:cxn modelId="{D5BAA049-A0A3-4BD2-BD1F-6CA3FC068126}" type="presParOf" srcId="{877D4E9C-4304-4441-9599-B2F1F88D9753}" destId="{F144E275-8BD2-4C2B-B82C-7B3A406B12F7}" srcOrd="1" destOrd="0" presId="urn:microsoft.com/office/officeart/2005/8/layout/hierarchy6"/>
    <dgm:cxn modelId="{019905B8-9CD5-493A-A4E0-AA69C5B1A3A0}" type="presParOf" srcId="{F144E275-8BD2-4C2B-B82C-7B3A406B12F7}" destId="{F0F201D5-1647-477B-BCE8-DE9070083DF6}" srcOrd="0" destOrd="0" presId="urn:microsoft.com/office/officeart/2005/8/layout/hierarchy6"/>
    <dgm:cxn modelId="{F83F32B2-5BDA-40E9-96DE-36B0EE9CAC19}" type="presParOf" srcId="{F144E275-8BD2-4C2B-B82C-7B3A406B12F7}" destId="{5D7158B5-4C41-4854-ADE4-CD7BAA40264F}" srcOrd="1" destOrd="0" presId="urn:microsoft.com/office/officeart/2005/8/layout/hierarchy6"/>
    <dgm:cxn modelId="{5D277D45-B7A0-4B33-9BEA-24445D4D70AB}" type="presParOf" srcId="{5D7158B5-4C41-4854-ADE4-CD7BAA40264F}" destId="{7F988C30-DABF-4CC3-83DD-2AE3AB529946}" srcOrd="0" destOrd="0" presId="urn:microsoft.com/office/officeart/2005/8/layout/hierarchy6"/>
    <dgm:cxn modelId="{3D44A99D-CEA7-449F-ADB2-2576777605FD}" type="presParOf" srcId="{5D7158B5-4C41-4854-ADE4-CD7BAA40264F}" destId="{51B427A5-F653-4D12-BC96-9DD88B8F1E6A}" srcOrd="1" destOrd="0" presId="urn:microsoft.com/office/officeart/2005/8/layout/hierarchy6"/>
    <dgm:cxn modelId="{A9F5C862-6271-4CE0-A153-01BD8612C8E7}" type="presParOf" srcId="{F144E275-8BD2-4C2B-B82C-7B3A406B12F7}" destId="{EA3B606B-E21F-4B13-9807-424BC6370091}" srcOrd="2" destOrd="0" presId="urn:microsoft.com/office/officeart/2005/8/layout/hierarchy6"/>
    <dgm:cxn modelId="{64184E8D-5E24-4A66-B955-7C8BA4FB1823}" type="presParOf" srcId="{F144E275-8BD2-4C2B-B82C-7B3A406B12F7}" destId="{2F827A7C-620F-4245-B137-4C9E00BFA336}" srcOrd="3" destOrd="0" presId="urn:microsoft.com/office/officeart/2005/8/layout/hierarchy6"/>
    <dgm:cxn modelId="{D363C0A8-46A7-404B-BEE7-49B0D90FE1DB}" type="presParOf" srcId="{2F827A7C-620F-4245-B137-4C9E00BFA336}" destId="{CA096C30-3FF8-4099-807E-7FCE7FBCFE8F}" srcOrd="0" destOrd="0" presId="urn:microsoft.com/office/officeart/2005/8/layout/hierarchy6"/>
    <dgm:cxn modelId="{9BCE5C18-1696-41E8-9F35-56205F79747C}" type="presParOf" srcId="{2F827A7C-620F-4245-B137-4C9E00BFA336}" destId="{FED16ABD-4698-4E0A-8D44-5FB61D433A7F}" srcOrd="1" destOrd="0" presId="urn:microsoft.com/office/officeart/2005/8/layout/hierarchy6"/>
    <dgm:cxn modelId="{CBD4DB2C-78E7-4511-90C9-55EEC2FCDE81}" type="presParOf" srcId="{F4F11A79-A597-4898-92C2-457DBC040486}" destId="{AA871FC9-551B-4B47-9D5C-523D33CA3A63}" srcOrd="6" destOrd="0" presId="urn:microsoft.com/office/officeart/2005/8/layout/hierarchy6"/>
    <dgm:cxn modelId="{903E1B81-1AA9-4BB7-B51C-4F78CF0E3A64}" type="presParOf" srcId="{F4F11A79-A597-4898-92C2-457DBC040486}" destId="{BC82BFBB-ABE0-4857-8740-1839B7269CA5}" srcOrd="7" destOrd="0" presId="urn:microsoft.com/office/officeart/2005/8/layout/hierarchy6"/>
    <dgm:cxn modelId="{FD3C5468-7416-4809-8B0A-93044F27B20A}" type="presParOf" srcId="{BC82BFBB-ABE0-4857-8740-1839B7269CA5}" destId="{2A8CEDE7-FA8D-4146-A41A-76C38E030635}" srcOrd="0" destOrd="0" presId="urn:microsoft.com/office/officeart/2005/8/layout/hierarchy6"/>
    <dgm:cxn modelId="{83530D82-943F-4FC3-8AA9-69A416900853}" type="presParOf" srcId="{BC82BFBB-ABE0-4857-8740-1839B7269CA5}" destId="{51D6BDDA-E001-40ED-969C-C67D9579A016}" srcOrd="1" destOrd="0" presId="urn:microsoft.com/office/officeart/2005/8/layout/hierarchy6"/>
    <dgm:cxn modelId="{F5C5B9BD-C51B-4EFB-9A46-771BF8CBCF15}" type="presParOf" srcId="{F25CC089-472C-46B5-B7B2-5C4FEDBD5C10}" destId="{B5925003-2AB9-4C74-980B-6D8733BC982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49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3757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842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448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508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155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335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379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465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7630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124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706AA-16B7-48BA-BFBB-CFBE528A98CA}" type="datetimeFigureOut">
              <a:rPr lang="hr-HR" smtClean="0"/>
              <a:pPr/>
              <a:t>15.9.2016.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02AA9-4D34-451D-BA43-D0112DA064F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5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281372"/>
            <a:ext cx="7886700" cy="2852737"/>
          </a:xfrm>
          <a:effectLst/>
        </p:spPr>
        <p:txBody>
          <a:bodyPr>
            <a:normAutofit/>
          </a:bodyPr>
          <a:lstStyle/>
          <a:p>
            <a:r>
              <a:rPr lang="hr-H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Funkcionalna shema računala</a:t>
            </a:r>
            <a:endParaRPr lang="hr-H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 smtClean="0"/>
              <a:t>Von </a:t>
            </a:r>
            <a:r>
              <a:rPr lang="hr-HR" dirty="0" err="1" smtClean="0"/>
              <a:t>Neumannova</a:t>
            </a:r>
            <a:r>
              <a:rPr lang="hr-HR" dirty="0" smtClean="0"/>
              <a:t> arhitektura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702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John Von Neumann</a:t>
            </a:r>
            <a:endParaRPr lang="hr-HR" dirty="0"/>
          </a:p>
        </p:txBody>
      </p:sp>
      <p:pic>
        <p:nvPicPr>
          <p:cNvPr id="5" name="Rezervirano mjesto slike 4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1" t="9495" r="1239" b="9495"/>
          <a:stretch/>
        </p:blipFill>
        <p:spPr>
          <a:xfrm>
            <a:off x="4069492" y="1079157"/>
            <a:ext cx="4390768" cy="47818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29841" y="2872948"/>
            <a:ext cx="2949178" cy="250636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 smtClean="0"/>
              <a:t>američki matematičar i fizičar mađarskog porijekla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 smtClean="0"/>
              <a:t>radio je kao konzultant na prvom elektronično računalu - ENIAC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 smtClean="0"/>
              <a:t>gotovo sva današnja računala koriste njegov model  ili arhitekturu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r-HR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077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Računalo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Stroj koji može prema zadanim uputama ili programu:</a:t>
            </a:r>
          </a:p>
          <a:p>
            <a:pPr marL="0" indent="0">
              <a:buNone/>
            </a:pPr>
            <a:endParaRPr lang="hr-HR" dirty="0" smtClean="0"/>
          </a:p>
          <a:p>
            <a:pPr lvl="2"/>
            <a:r>
              <a:rPr lang="hr-HR" dirty="0"/>
              <a:t>prihvatiti i zapamtiti podatke</a:t>
            </a:r>
          </a:p>
          <a:p>
            <a:pPr lvl="2"/>
            <a:r>
              <a:rPr lang="hr-HR" dirty="0"/>
              <a:t>obraditi podatke</a:t>
            </a:r>
          </a:p>
          <a:p>
            <a:pPr lvl="2"/>
            <a:r>
              <a:rPr lang="hr-HR" dirty="0"/>
              <a:t>rezultate obrade prikazati korisniku ili ih pohraniti za kasniju upotrebu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358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718792046"/>
              </p:ext>
            </p:extLst>
          </p:nvPr>
        </p:nvGraphicFramePr>
        <p:xfrm>
          <a:off x="963827" y="1400432"/>
          <a:ext cx="7216346" cy="44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Von </a:t>
            </a:r>
            <a:r>
              <a:rPr lang="hr-HR" dirty="0" err="1" smtClean="0"/>
              <a:t>Neumannova</a:t>
            </a:r>
            <a:r>
              <a:rPr lang="hr-HR" dirty="0" smtClean="0"/>
              <a:t> arhitektura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28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138B0-E021-4E2B-8150-9D1A6ADE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">
                                            <p:graphicEl>
                                              <a:dgm id="{DA6138B0-E021-4E2B-8150-9D1A6ADE10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5932AE-FB22-49D6-8DD9-F766FFD54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2">
                                            <p:graphicEl>
                                              <a:dgm id="{BA5932AE-FB22-49D6-8DD9-F766FFD54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B0BFC8-EEF4-41E6-8DAA-CCB67D412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">
                                            <p:graphicEl>
                                              <a:dgm id="{21B0BFC8-EEF4-41E6-8DAA-CCB67D4124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5449DA7-8A4A-4A92-A5D8-D2E545783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2">
                                            <p:graphicEl>
                                              <a:dgm id="{75449DA7-8A4A-4A92-A5D8-D2E5457832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D4AD0E-833A-42F4-AFF6-64776A582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2">
                                            <p:graphicEl>
                                              <a:dgm id="{36D4AD0E-833A-42F4-AFF6-64776A5824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A81DA5-4DDD-4509-8280-1FC67D77FF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2">
                                            <p:graphicEl>
                                              <a:dgm id="{61A81DA5-4DDD-4509-8280-1FC67D77FF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463C4C-5AD2-40C9-A60A-82BAD60552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500"/>
                                        <p:tgtEl>
                                          <p:spTgt spid="2">
                                            <p:graphicEl>
                                              <a:dgm id="{FC463C4C-5AD2-40C9-A60A-82BAD60552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871FC9-551B-4B47-9D5C-523D33CA3A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500"/>
                                        <p:tgtEl>
                                          <p:spTgt spid="2">
                                            <p:graphicEl>
                                              <a:dgm id="{AA871FC9-551B-4B47-9D5C-523D33CA3A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8CEDE7-FA8D-4146-A41A-76C38E0306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500"/>
                                        <p:tgtEl>
                                          <p:spTgt spid="2">
                                            <p:graphicEl>
                                              <a:dgm id="{2A8CEDE7-FA8D-4146-A41A-76C38E0306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F201D5-1647-477B-BCE8-DE9070083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2">
                                            <p:graphicEl>
                                              <a:dgm id="{F0F201D5-1647-477B-BCE8-DE9070083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988C30-DABF-4CC3-83DD-2AE3AB529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500"/>
                                        <p:tgtEl>
                                          <p:spTgt spid="2">
                                            <p:graphicEl>
                                              <a:dgm id="{7F988C30-DABF-4CC3-83DD-2AE3AB5299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3B606B-E21F-4B13-9807-424BC63700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500"/>
                                        <p:tgtEl>
                                          <p:spTgt spid="2">
                                            <p:graphicEl>
                                              <a:dgm id="{EA3B606B-E21F-4B13-9807-424BC63700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096C30-3FF8-4099-807E-7FCE7FBCF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2">
                                            <p:graphicEl>
                                              <a:dgm id="{CA096C30-3FF8-4099-807E-7FCE7FBCFE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avokutnik 57"/>
          <p:cNvSpPr/>
          <p:nvPr/>
        </p:nvSpPr>
        <p:spPr>
          <a:xfrm>
            <a:off x="1266310" y="1951075"/>
            <a:ext cx="7334249" cy="263952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>
            <a:sp3d/>
          </a:bodyPr>
          <a:lstStyle/>
          <a:p>
            <a:r>
              <a:rPr lang="hr-HR" sz="2800" b="1" dirty="0" smtClean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CPU</a:t>
            </a:r>
            <a:endParaRPr lang="hr-HR" sz="2800" b="1" dirty="0"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1932329" y="2651405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  <a:tileRect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ARITMETIČKO LOGIČKA JEDINICA</a:t>
            </a:r>
            <a:endParaRPr lang="hr-HR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6161429" y="2651405"/>
            <a:ext cx="1571990" cy="1190046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rgbClr val="00B050"/>
              </a:gs>
            </a:gsLst>
            <a:lin ang="5400000" scaled="1"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UPRAVLJAČKI SKLOP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932329" y="190803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ULAZNO – IZLAZNE JEDINICE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57" name="Pravokutnik 56"/>
          <p:cNvSpPr/>
          <p:nvPr/>
        </p:nvSpPr>
        <p:spPr>
          <a:xfrm>
            <a:off x="1939010" y="5092627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MEMORIJA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738093" y="6046306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Tok podataka</a:t>
            </a:r>
            <a:endParaRPr lang="hr-HR" sz="10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6738091" y="6266362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Instrukcijski tok</a:t>
            </a:r>
            <a:endParaRPr lang="hr-HR" sz="1000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6738092" y="6494448"/>
            <a:ext cx="11128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Upravljački signali</a:t>
            </a:r>
            <a:endParaRPr lang="hr-HR" sz="1000" dirty="0"/>
          </a:p>
        </p:txBody>
      </p:sp>
      <p:cxnSp>
        <p:nvCxnSpPr>
          <p:cNvPr id="26" name="Ravni poveznik sa strelicom 25"/>
          <p:cNvCxnSpPr/>
          <p:nvPr/>
        </p:nvCxnSpPr>
        <p:spPr>
          <a:xfrm flipH="1">
            <a:off x="7732274" y="6169416"/>
            <a:ext cx="669735" cy="0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>
            <a:off x="7732274" y="6382024"/>
            <a:ext cx="646742" cy="1488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>
            <a:stCxn id="25" idx="3"/>
          </p:cNvCxnSpPr>
          <p:nvPr/>
        </p:nvCxnSpPr>
        <p:spPr>
          <a:xfrm>
            <a:off x="7850897" y="6617559"/>
            <a:ext cx="551112" cy="5662"/>
          </a:xfrm>
          <a:prstGeom prst="straightConnector1">
            <a:avLst/>
          </a:prstGeom>
          <a:ln w="2222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3672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" grpId="0" animBg="1"/>
      <p:bldP spid="10" grpId="0" animBg="1"/>
      <p:bldP spid="11" grpId="0" animBg="1"/>
      <p:bldP spid="57" grpId="0" animBg="1"/>
      <p:bldP spid="3" grpId="0"/>
      <p:bldP spid="22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avokutnik 57"/>
          <p:cNvSpPr/>
          <p:nvPr/>
        </p:nvSpPr>
        <p:spPr>
          <a:xfrm>
            <a:off x="1266310" y="1951075"/>
            <a:ext cx="7334249" cy="263952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>
            <a:sp3d/>
          </a:bodyPr>
          <a:lstStyle/>
          <a:p>
            <a:r>
              <a:rPr lang="hr-HR" sz="2800" b="1" dirty="0" smtClean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CPU</a:t>
            </a:r>
            <a:endParaRPr lang="hr-HR" sz="2800" b="1" dirty="0"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cxnSp>
        <p:nvCxnSpPr>
          <p:cNvPr id="31" name="Kutni poveznik 30"/>
          <p:cNvCxnSpPr/>
          <p:nvPr/>
        </p:nvCxnSpPr>
        <p:spPr>
          <a:xfrm>
            <a:off x="4563142" y="1043315"/>
            <a:ext cx="1966050" cy="1921792"/>
          </a:xfrm>
          <a:prstGeom prst="bentConnector3">
            <a:avLst>
              <a:gd name="adj1" fmla="val 50000"/>
            </a:avLst>
          </a:prstGeom>
          <a:ln w="22225">
            <a:prstDash val="sysDash"/>
            <a:miter lim="800000"/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Pravokutnik 4"/>
          <p:cNvSpPr/>
          <p:nvPr/>
        </p:nvSpPr>
        <p:spPr>
          <a:xfrm>
            <a:off x="1932329" y="2651405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  <a:tileRect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ARITMETIČKO LOGIČKA JEDINICA</a:t>
            </a:r>
            <a:endParaRPr lang="hr-HR" b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6161429" y="2651405"/>
            <a:ext cx="1571990" cy="1190046"/>
          </a:xfrm>
          <a:prstGeom prst="rect">
            <a:avLst/>
          </a:prstGeom>
          <a:gradFill>
            <a:gsLst>
              <a:gs pos="0">
                <a:srgbClr val="00B050"/>
              </a:gs>
              <a:gs pos="100000">
                <a:srgbClr val="00B050"/>
              </a:gs>
            </a:gsLst>
            <a:lin ang="5400000" scaled="1"/>
          </a:gradFill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UPRAVLJAČKI SKLOP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932329" y="190803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ULAZNO – IZLAZNE JEDINICE</a:t>
            </a:r>
            <a:endParaRPr lang="hr-HR" b="1" dirty="0">
              <a:solidFill>
                <a:schemeClr val="bg1"/>
              </a:solidFill>
            </a:endParaRPr>
          </a:p>
        </p:txBody>
      </p:sp>
      <p:cxnSp>
        <p:nvCxnSpPr>
          <p:cNvPr id="14" name="Kutni poveznik 13"/>
          <p:cNvCxnSpPr>
            <a:endCxn id="10" idx="0"/>
          </p:cNvCxnSpPr>
          <p:nvPr/>
        </p:nvCxnSpPr>
        <p:spPr>
          <a:xfrm>
            <a:off x="4556461" y="805207"/>
            <a:ext cx="2390963" cy="1846198"/>
          </a:xfrm>
          <a:prstGeom prst="bentConnector2">
            <a:avLst/>
          </a:prstGeom>
          <a:ln w="22225">
            <a:prstDash val="sysDash"/>
            <a:headEnd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>
            <a:off x="3761859" y="3841451"/>
            <a:ext cx="0" cy="1228278"/>
          </a:xfrm>
          <a:prstGeom prst="straightConnector1">
            <a:avLst/>
          </a:prstGeom>
          <a:ln w="76200"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3761858" y="1380849"/>
            <a:ext cx="0" cy="1270556"/>
          </a:xfrm>
          <a:prstGeom prst="straightConnector1">
            <a:avLst/>
          </a:prstGeom>
          <a:ln w="76200" cap="flat" cmpd="sng">
            <a:solidFill>
              <a:schemeClr val="tx1"/>
            </a:solidFill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  <a:softEdge rad="0"/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2676009" y="3874204"/>
            <a:ext cx="0" cy="1228278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Ravni poveznik sa strelicom 35"/>
          <p:cNvCxnSpPr/>
          <p:nvPr/>
        </p:nvCxnSpPr>
        <p:spPr>
          <a:xfrm flipH="1">
            <a:off x="4563142" y="3265809"/>
            <a:ext cx="1585139" cy="0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Kutni poveznik 36"/>
          <p:cNvCxnSpPr/>
          <p:nvPr/>
        </p:nvCxnSpPr>
        <p:spPr>
          <a:xfrm rot="5400000">
            <a:off x="5044167" y="3371074"/>
            <a:ext cx="1428703" cy="2377813"/>
          </a:xfrm>
          <a:prstGeom prst="bentConnector2">
            <a:avLst/>
          </a:prstGeom>
          <a:ln w="22225">
            <a:prstDash val="sysDash"/>
            <a:headEnd w="lg" len="lg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Kutni poveznik 42"/>
          <p:cNvCxnSpPr>
            <a:stCxn id="10" idx="3"/>
          </p:cNvCxnSpPr>
          <p:nvPr/>
        </p:nvCxnSpPr>
        <p:spPr>
          <a:xfrm flipH="1">
            <a:off x="4569614" y="3246428"/>
            <a:ext cx="3163805" cy="2451076"/>
          </a:xfrm>
          <a:prstGeom prst="bentConnector3">
            <a:avLst>
              <a:gd name="adj1" fmla="val -7225"/>
            </a:avLst>
          </a:prstGeom>
          <a:ln w="22225">
            <a:prstDash val="solid"/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Kutni poveznik 48"/>
          <p:cNvCxnSpPr>
            <a:stCxn id="11" idx="1"/>
          </p:cNvCxnSpPr>
          <p:nvPr/>
        </p:nvCxnSpPr>
        <p:spPr>
          <a:xfrm rot="10800000" flipV="1">
            <a:off x="1932329" y="785825"/>
            <a:ext cx="12700" cy="4911679"/>
          </a:xfrm>
          <a:prstGeom prst="bentConnector3">
            <a:avLst>
              <a:gd name="adj1" fmla="val 10650000"/>
            </a:avLst>
          </a:prstGeom>
          <a:ln w="76200">
            <a:headEnd type="triangle"/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kstniOkvir 55"/>
          <p:cNvSpPr txBox="1"/>
          <p:nvPr/>
        </p:nvSpPr>
        <p:spPr>
          <a:xfrm>
            <a:off x="-41163" y="2990540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b="1" dirty="0" smtClean="0"/>
              <a:t>DMA</a:t>
            </a:r>
            <a:endParaRPr lang="hr-HR" sz="1600" b="1" dirty="0"/>
          </a:p>
        </p:txBody>
      </p:sp>
      <p:sp>
        <p:nvSpPr>
          <p:cNvPr id="57" name="Pravokutnik 56"/>
          <p:cNvSpPr/>
          <p:nvPr/>
        </p:nvSpPr>
        <p:spPr>
          <a:xfrm>
            <a:off x="1939010" y="5092627"/>
            <a:ext cx="2624132" cy="1190046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266700" dist="177800" dir="5400000" sx="97000" sy="97000" algn="ctr" rotWithShape="0">
              <a:schemeClr val="tx1">
                <a:alpha val="78000"/>
              </a:schemeClr>
            </a:outerShdw>
            <a:reflection endPos="0" dir="5400000" sy="-100000" algn="bl" rotWithShape="0"/>
            <a:softEdge rad="0"/>
          </a:effectLst>
          <a:scene3d>
            <a:camera prst="orthographicFront"/>
            <a:lightRig rig="threePt" dir="t">
              <a:rot lat="0" lon="0" rev="0"/>
            </a:lightRig>
          </a:scene3d>
          <a:sp3d>
            <a:bevelT w="298450" h="19050" prst="coolSlan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r>
              <a:rPr lang="hr-HR" b="1" dirty="0" smtClean="0">
                <a:solidFill>
                  <a:schemeClr val="bg1"/>
                </a:solidFill>
              </a:rPr>
              <a:t>MEMORIJA</a:t>
            </a:r>
            <a:endParaRPr lang="hr-HR" b="1" dirty="0">
              <a:solidFill>
                <a:schemeClr val="bg1"/>
              </a:solidFill>
            </a:endParaRPr>
          </a:p>
        </p:txBody>
      </p:sp>
      <p:cxnSp>
        <p:nvCxnSpPr>
          <p:cNvPr id="18" name="Ravni poveznik sa strelicom 17"/>
          <p:cNvCxnSpPr/>
          <p:nvPr/>
        </p:nvCxnSpPr>
        <p:spPr>
          <a:xfrm flipH="1">
            <a:off x="4564699" y="3258294"/>
            <a:ext cx="1585139" cy="0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niOkvir 2"/>
          <p:cNvSpPr txBox="1"/>
          <p:nvPr/>
        </p:nvSpPr>
        <p:spPr>
          <a:xfrm>
            <a:off x="6738093" y="6046306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Tok podataka</a:t>
            </a:r>
            <a:endParaRPr lang="hr-HR" sz="10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6738091" y="6266362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Instrukcijski tok</a:t>
            </a:r>
            <a:endParaRPr lang="hr-HR" sz="1000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6738092" y="6494448"/>
            <a:ext cx="11128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/>
              <a:t>Upravljački signali</a:t>
            </a:r>
            <a:endParaRPr lang="hr-HR" sz="1000" dirty="0"/>
          </a:p>
        </p:txBody>
      </p:sp>
      <p:cxnSp>
        <p:nvCxnSpPr>
          <p:cNvPr id="26" name="Ravni poveznik sa strelicom 25"/>
          <p:cNvCxnSpPr/>
          <p:nvPr/>
        </p:nvCxnSpPr>
        <p:spPr>
          <a:xfrm flipH="1">
            <a:off x="7732274" y="6169416"/>
            <a:ext cx="669735" cy="0"/>
          </a:xfrm>
          <a:prstGeom prst="straightConnector1">
            <a:avLst/>
          </a:prstGeom>
          <a:ln w="76200"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>
            <a:off x="7817945" y="6616814"/>
            <a:ext cx="646742" cy="1488"/>
          </a:xfrm>
          <a:prstGeom prst="straightConnector1">
            <a:avLst/>
          </a:prstGeom>
          <a:ln w="22225">
            <a:prstDash val="sysDash"/>
            <a:miter lim="800000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>
            <a:off x="7791585" y="6394672"/>
            <a:ext cx="551112" cy="5662"/>
          </a:xfrm>
          <a:prstGeom prst="straightConnector1">
            <a:avLst/>
          </a:prstGeom>
          <a:ln w="2222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Ravni poveznik sa strelicom 29"/>
          <p:cNvCxnSpPr/>
          <p:nvPr/>
        </p:nvCxnSpPr>
        <p:spPr>
          <a:xfrm>
            <a:off x="3761858" y="3841451"/>
            <a:ext cx="0" cy="12282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avni poveznik sa strelicom 31"/>
          <p:cNvCxnSpPr/>
          <p:nvPr/>
        </p:nvCxnSpPr>
        <p:spPr>
          <a:xfrm>
            <a:off x="2669714" y="1380849"/>
            <a:ext cx="8607" cy="1270556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none"/>
          </a:ln>
          <a:effectLst>
            <a:glow rad="38100">
              <a:schemeClr val="accent4">
                <a:satMod val="175000"/>
                <a:alpha val="40000"/>
              </a:schemeClr>
            </a:glo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Kutni poveznik 32"/>
          <p:cNvCxnSpPr/>
          <p:nvPr/>
        </p:nvCxnSpPr>
        <p:spPr>
          <a:xfrm rot="5400000">
            <a:off x="5050637" y="3374410"/>
            <a:ext cx="1428703" cy="2377813"/>
          </a:xfrm>
          <a:prstGeom prst="bentConnector2">
            <a:avLst/>
          </a:prstGeom>
          <a:ln w="22225">
            <a:solidFill>
              <a:srgbClr val="FF0000"/>
            </a:solidFill>
            <a:prstDash val="sysDash"/>
            <a:headEnd w="lg" len="lg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67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297</TotalTime>
  <Words>113</Words>
  <Application>Microsoft Office PowerPoint</Application>
  <PresentationFormat>Prikaz na zaslonu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sustava Office</vt:lpstr>
      <vt:lpstr>Funkcionalna shema računala</vt:lpstr>
      <vt:lpstr>John Von Neumann</vt:lpstr>
      <vt:lpstr>Računalo</vt:lpstr>
      <vt:lpstr>Von Neumannova arhitektura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Zeljko Nacinovic</dc:creator>
  <cp:lastModifiedBy>Zeljko Nacinovic</cp:lastModifiedBy>
  <cp:revision>35</cp:revision>
  <dcterms:created xsi:type="dcterms:W3CDTF">2015-09-12T20:08:01Z</dcterms:created>
  <dcterms:modified xsi:type="dcterms:W3CDTF">2016-09-15T05:54:47Z</dcterms:modified>
</cp:coreProperties>
</file>