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40" d="100"/>
          <a:sy n="140" d="100"/>
        </p:scale>
        <p:origin x="-72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01E7E0-685F-4783-9B48-36D28BAAEF39}" type="datetimeFigureOut">
              <a:rPr lang="sr-Latn-CS" smtClean="0"/>
              <a:pPr/>
              <a:t>24.9.2011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CCD1E9-8681-424E-913E-57FA80E0F7A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072494" cy="321471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Pretraživanje interneta 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64826"/>
          </a:xfrm>
        </p:spPr>
        <p:txBody>
          <a:bodyPr/>
          <a:lstStyle/>
          <a:p>
            <a:r>
              <a:rPr lang="hr-HR" dirty="0" smtClean="0"/>
              <a:t>Pretraživanje po kategorijama: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8219" r="88014" b="61643"/>
          <a:stretch>
            <a:fillRect/>
          </a:stretch>
        </p:blipFill>
        <p:spPr bwMode="auto">
          <a:xfrm>
            <a:off x="3279622" y="2786058"/>
            <a:ext cx="2292510" cy="3602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378" t="6365" r="24728" b="65967"/>
          <a:stretch>
            <a:fillRect/>
          </a:stretch>
        </p:blipFill>
        <p:spPr bwMode="auto">
          <a:xfrm>
            <a:off x="214282" y="3000372"/>
            <a:ext cx="830361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457200" y="1935480"/>
            <a:ext cx="8229600" cy="564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Pretraživanje po slikama: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07834"/>
          </a:xfrm>
        </p:spPr>
        <p:txBody>
          <a:bodyPr/>
          <a:lstStyle/>
          <a:p>
            <a:r>
              <a:rPr lang="hr-HR" dirty="0" smtClean="0"/>
              <a:t>Google karte</a:t>
            </a:r>
          </a:p>
          <a:p>
            <a:pPr>
              <a:buNone/>
            </a:pPr>
            <a:endParaRPr lang="hr-HR" dirty="0" smtClean="0"/>
          </a:p>
          <a:p>
            <a:pPr indent="0">
              <a:buNone/>
            </a:pPr>
            <a:r>
              <a:rPr lang="hr-HR" sz="2000" dirty="0" smtClean="0"/>
              <a:t>Google Karte kartografska je usluga koju možete gledati u svom web-pregledniku</a:t>
            </a:r>
            <a:endParaRPr lang="hr-HR" sz="20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357562"/>
            <a:ext cx="5072098" cy="317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50776"/>
          </a:xfrm>
        </p:spPr>
        <p:txBody>
          <a:bodyPr>
            <a:normAutofit/>
          </a:bodyPr>
          <a:lstStyle/>
          <a:p>
            <a:r>
              <a:rPr lang="hr-HR" dirty="0" smtClean="0"/>
              <a:t>Da bismo mogli lakše pronalaziti informacije na internetu, postoje moćni alati koji nam osiguravaju te olakšavaju pristup velikoj količini materijala na Internetu. Ti moćni alati zovu se: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857356" y="4286256"/>
            <a:ext cx="5286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Internet pretraživači</a:t>
            </a:r>
          </a:p>
          <a:p>
            <a:pPr algn="ctr"/>
            <a:r>
              <a:rPr lang="hr-HR" dirty="0" smtClean="0"/>
              <a:t>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search</a:t>
            </a:r>
            <a:r>
              <a:rPr lang="hr-HR" dirty="0" smtClean="0"/>
              <a:t> </a:t>
            </a:r>
            <a:r>
              <a:rPr lang="hr-HR" dirty="0" err="1" smtClean="0"/>
              <a:t>engines</a:t>
            </a:r>
            <a:r>
              <a:rPr lang="hr-HR" dirty="0" smtClean="0"/>
              <a:t>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pretraživači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vi-VN" dirty="0" smtClean="0"/>
              <a:t>Internet pretraživači </a:t>
            </a:r>
            <a:r>
              <a:rPr lang="vi-VN" i="1" dirty="0" smtClean="0"/>
              <a:t> </a:t>
            </a:r>
            <a:r>
              <a:rPr lang="vi-VN" dirty="0" smtClean="0"/>
              <a:t>koriste specijalne automatizirane programe za “gmizanje” po Internetu (</a:t>
            </a:r>
            <a:r>
              <a:rPr lang="vi-VN" i="1" dirty="0" smtClean="0"/>
              <a:t>“to crawl the web”</a:t>
            </a:r>
            <a:r>
              <a:rPr lang="vi-VN" dirty="0" smtClean="0"/>
              <a:t>)</a:t>
            </a:r>
            <a:r>
              <a:rPr lang="hr-HR" i="1" dirty="0" smtClean="0"/>
              <a:t> </a:t>
            </a:r>
            <a:r>
              <a:rPr lang="vi-VN" dirty="0" smtClean="0"/>
              <a:t>koji se</a:t>
            </a:r>
            <a:r>
              <a:rPr lang="hr-HR" dirty="0" smtClean="0"/>
              <a:t> </a:t>
            </a:r>
            <a:r>
              <a:rPr lang="vi-VN" dirty="0" smtClean="0"/>
              <a:t>nazivaju </a:t>
            </a:r>
            <a:r>
              <a:rPr lang="hr-HR" dirty="0" smtClean="0"/>
              <a:t> </a:t>
            </a:r>
            <a:r>
              <a:rPr lang="vi-VN" i="1" dirty="0" smtClean="0"/>
              <a:t>Internet crawlers </a:t>
            </a:r>
            <a:r>
              <a:rPr lang="vi-VN" dirty="0" smtClean="0"/>
              <a:t>ili </a:t>
            </a:r>
            <a:r>
              <a:rPr lang="vi-VN" i="1" dirty="0" smtClean="0"/>
              <a:t>spiders </a:t>
            </a:r>
            <a:r>
              <a:rPr lang="vi-VN" dirty="0" smtClean="0"/>
              <a:t>(pauci).</a:t>
            </a:r>
            <a:endParaRPr lang="hr-HR" dirty="0" smtClean="0"/>
          </a:p>
          <a:p>
            <a:pPr algn="just" fontAlgn="base">
              <a:buNone/>
            </a:pPr>
            <a:endParaRPr lang="hr-HR" dirty="0" smtClean="0"/>
          </a:p>
          <a:p>
            <a:pPr algn="just" fontAlgn="base"/>
            <a:r>
              <a:rPr lang="vi-VN" dirty="0" smtClean="0"/>
              <a:t>Oni idu od jednog mjesta na internetu do drugog preko poveznika</a:t>
            </a:r>
            <a:r>
              <a:rPr lang="hr-HR" dirty="0" smtClean="0"/>
              <a:t> (linkova)</a:t>
            </a:r>
            <a:r>
              <a:rPr lang="vi-VN" dirty="0" smtClean="0"/>
              <a:t>, prikupljajući naslove svih mjesta, </a:t>
            </a:r>
            <a:r>
              <a:rPr lang="hr-HR" dirty="0" smtClean="0"/>
              <a:t>njihove adrese</a:t>
            </a:r>
            <a:r>
              <a:rPr lang="vi-VN" dirty="0" smtClean="0"/>
              <a:t>, te neke od njihovih sadržaja. Kada nađu mjesto, oni pretražuju, skeniraju Internet stranice toga mjesta i snimaju odnosno zapisuju sve informacije u indeks.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pretraživači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65156"/>
          </a:xfrm>
        </p:spPr>
        <p:txBody>
          <a:bodyPr/>
          <a:lstStyle/>
          <a:p>
            <a:r>
              <a:rPr lang="hr-HR" dirty="0" smtClean="0"/>
              <a:t>Najpoznatiji Internet pretraživači su: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1026" name="Picture 2" descr="Datoteka:Three biggest web search engine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496"/>
            <a:ext cx="6786610" cy="3393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Google pretraživač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Osnovno pretraživanje</a:t>
            </a:r>
          </a:p>
          <a:p>
            <a:pPr>
              <a:buNone/>
            </a:pPr>
            <a:endParaRPr lang="hr-HR" dirty="0" smtClean="0"/>
          </a:p>
          <a:p>
            <a:pPr indent="0">
              <a:buNone/>
            </a:pPr>
            <a:r>
              <a:rPr lang="hr-HR" sz="2000" dirty="0" smtClean="0"/>
              <a:t>Upišete adresu pretraživača koji želite koristiti u adresnu traku svog preglednika(www.google.hr). Zatim, kad se ta stranica otvori, u tekstno polje upišete pojam koji vas zanima i kliknete na “Google pretraživanje”. </a:t>
            </a:r>
          </a:p>
          <a:p>
            <a:pPr indent="0">
              <a:buNone/>
            </a:pPr>
            <a:endParaRPr lang="hr-HR" sz="2000" dirty="0" smtClean="0"/>
          </a:p>
          <a:p>
            <a:pPr indent="0">
              <a:buNone/>
            </a:pPr>
            <a:r>
              <a:rPr lang="hr-HR" sz="2000" dirty="0" smtClean="0"/>
              <a:t>Ovisno o upitu dobijete od 0 do nekoliko milijuna stranica. To je najjednostavnije, ali oduzima najviše vremena jer često daje upitne rezultate. Kako to izbjeći?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Google pretraživač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Napredno pretraživanje</a:t>
            </a:r>
          </a:p>
          <a:p>
            <a:pPr>
              <a:buNone/>
            </a:pPr>
            <a:endParaRPr lang="hr-HR" dirty="0" smtClean="0"/>
          </a:p>
          <a:p>
            <a:pPr lvl="0" indent="0">
              <a:buNone/>
            </a:pPr>
            <a:r>
              <a:rPr lang="hr-HR" sz="2000" dirty="0" smtClean="0"/>
              <a:t>Tražite li </a:t>
            </a:r>
            <a:r>
              <a:rPr lang="hr-HR" sz="2000" b="1" dirty="0" smtClean="0"/>
              <a:t>točno ime ili određenu frazu</a:t>
            </a:r>
            <a:r>
              <a:rPr lang="hr-HR" sz="2000" dirty="0" smtClean="0"/>
              <a:t>? (ime organizacije, društva, pokreta, točno ime ili osobu ili točan red riječi)</a:t>
            </a:r>
          </a:p>
          <a:p>
            <a:pPr indent="0">
              <a:buNone/>
            </a:pPr>
            <a:r>
              <a:rPr lang="hr-HR" sz="2000" b="1" dirty="0" err="1" smtClean="0"/>
              <a:t>Frazno</a:t>
            </a:r>
            <a:r>
              <a:rPr lang="hr-HR" sz="2000" b="1" dirty="0" smtClean="0"/>
              <a:t> </a:t>
            </a:r>
            <a:r>
              <a:rPr lang="hr-HR" sz="2000" dirty="0" smtClean="0"/>
              <a:t>pretraživanje je svojstvo koje želite u svakom alatu koji koristite. Zahtijeva da se vaši pojmovi pojave u točnom redoslijedu kako ste ih unijeli. Stavite fraze u navodnike “ ”</a:t>
            </a:r>
          </a:p>
          <a:p>
            <a:pPr indent="0">
              <a:buNone/>
            </a:pPr>
            <a:endParaRPr lang="hr-HR" sz="2000" dirty="0" smtClean="0"/>
          </a:p>
          <a:p>
            <a:r>
              <a:rPr lang="hr-HR" sz="2000" b="1" dirty="0" smtClean="0"/>
              <a:t>Primjeri: </a:t>
            </a:r>
            <a:endParaRPr lang="hr-HR" sz="2000" dirty="0" smtClean="0"/>
          </a:p>
          <a:p>
            <a:pPr lvl="1">
              <a:buNone/>
            </a:pPr>
            <a:r>
              <a:rPr lang="hr-HR" sz="1800" dirty="0" smtClean="0"/>
              <a:t>a) "dok mu živo srce bije" i naći ćete tekst himne, ili</a:t>
            </a:r>
          </a:p>
          <a:p>
            <a:pPr lvl="1">
              <a:buNone/>
            </a:pPr>
            <a:r>
              <a:rPr lang="hr-HR" sz="1800" dirty="0" smtClean="0"/>
              <a:t>b) “Hrvatsko društvo za kvalitetu”</a:t>
            </a:r>
          </a:p>
          <a:p>
            <a:pPr lvl="1">
              <a:buNone/>
            </a:pPr>
            <a:endParaRPr lang="hr-HR" sz="1800" dirty="0" smtClean="0"/>
          </a:p>
          <a:p>
            <a:pPr lvl="1" algn="ctr">
              <a:buNone/>
            </a:pPr>
            <a:r>
              <a:rPr lang="hr-HR" sz="1400" dirty="0" err="1" smtClean="0">
                <a:solidFill>
                  <a:srgbClr val="FF0000"/>
                </a:solidFill>
              </a:rPr>
              <a:t>Primjetimo</a:t>
            </a:r>
            <a:r>
              <a:rPr lang="hr-HR" sz="1400" dirty="0" smtClean="0">
                <a:solidFill>
                  <a:srgbClr val="FF0000"/>
                </a:solidFill>
              </a:rPr>
              <a:t> pad u broju rezultata koristeći </a:t>
            </a:r>
            <a:r>
              <a:rPr lang="hr-HR" sz="1400" dirty="0" err="1" smtClean="0">
                <a:solidFill>
                  <a:srgbClr val="FF0000"/>
                </a:solidFill>
              </a:rPr>
              <a:t>frazno</a:t>
            </a:r>
            <a:r>
              <a:rPr lang="hr-HR" sz="1400" dirty="0" smtClean="0">
                <a:solidFill>
                  <a:srgbClr val="FF0000"/>
                </a:solidFill>
              </a:rPr>
              <a:t> pretraživanje.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Google pretraživač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 lvl="0" indent="0">
              <a:buNone/>
            </a:pPr>
            <a:r>
              <a:rPr lang="hr-HR" sz="2000" dirty="0" smtClean="0"/>
              <a:t>Korištenje operatora:</a:t>
            </a:r>
          </a:p>
          <a:p>
            <a:pPr lvl="0" indent="0">
              <a:buNone/>
            </a:pPr>
            <a:endParaRPr lang="hr-HR" sz="2000" dirty="0" smtClean="0"/>
          </a:p>
          <a:p>
            <a:pPr marL="731520" lvl="0" indent="-457200">
              <a:buClrTx/>
              <a:buSzPct val="100000"/>
              <a:buFont typeface="+mj-lt"/>
              <a:buAutoNum type="arabicPeriod"/>
            </a:pPr>
            <a:r>
              <a:rPr lang="hr-HR" sz="2000" dirty="0" smtClean="0"/>
              <a:t>+		(i)</a:t>
            </a:r>
          </a:p>
          <a:p>
            <a:pPr marL="731520" lvl="0" indent="-457200">
              <a:buClrTx/>
              <a:buSzPct val="100000"/>
              <a:buFont typeface="+mj-lt"/>
              <a:buAutoNum type="arabicPeriod"/>
            </a:pPr>
            <a:r>
              <a:rPr lang="hr-HR" sz="2000" dirty="0" smtClean="0"/>
              <a:t>-		(bez)</a:t>
            </a:r>
          </a:p>
          <a:p>
            <a:pPr marL="731520" lvl="0" indent="-457200">
              <a:buClrTx/>
              <a:buSzPct val="100000"/>
              <a:buFont typeface="+mj-lt"/>
              <a:buAutoNum type="arabicPeriod"/>
            </a:pPr>
            <a:r>
              <a:rPr lang="hr-HR" sz="2000" dirty="0" smtClean="0"/>
              <a:t>razmak	(ili)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guma  +žvakače </a:t>
            </a:r>
            <a:r>
              <a:rPr lang="hr-HR" sz="2000" dirty="0" smtClean="0"/>
              <a:t>= pretraga u koju su uključene obje riječi</a:t>
            </a:r>
          </a:p>
          <a:p>
            <a:pPr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guma  -žvakače </a:t>
            </a:r>
            <a:r>
              <a:rPr lang="hr-HR" sz="2000" dirty="0" smtClean="0"/>
              <a:t>= rezultat će isključivati sve one pretrage gdje se pojavljuje 		  žvakače u sadržaju</a:t>
            </a:r>
          </a:p>
          <a:p>
            <a:pPr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guma žvakače </a:t>
            </a:r>
            <a:r>
              <a:rPr lang="hr-HR" sz="2000" dirty="0" smtClean="0"/>
              <a:t>= rezultat će biti sve stranice koje imaju barem jednu od 	              ove dvije riječi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Pretraga prema datoteci:</a:t>
            </a:r>
          </a:p>
          <a:p>
            <a:endParaRPr lang="hr-HR" sz="2000" dirty="0" smtClean="0"/>
          </a:p>
          <a:p>
            <a:pPr indent="0">
              <a:buNone/>
            </a:pPr>
            <a:r>
              <a:rPr lang="hr-HR" sz="2000" dirty="0" smtClean="0"/>
              <a:t>Ako tražimo dokument napisane u wordu, excel tablicu, </a:t>
            </a:r>
            <a:r>
              <a:rPr lang="hr-HR" sz="2000" dirty="0" err="1" smtClean="0"/>
              <a:t>powerpoint</a:t>
            </a:r>
            <a:r>
              <a:rPr lang="hr-HR" sz="2000" dirty="0" smtClean="0"/>
              <a:t> prezentaciju ili datoteku koja ima određeni nastavak (ekstenziju) možemo koristiti naredbu </a:t>
            </a:r>
            <a:r>
              <a:rPr lang="hr-HR" sz="2000" dirty="0" err="1" smtClean="0"/>
              <a:t>filetype</a:t>
            </a:r>
            <a:r>
              <a:rPr lang="hr-HR" sz="2000" dirty="0" smtClean="0"/>
              <a:t>: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b="1" dirty="0" smtClean="0"/>
              <a:t>Primjer.</a:t>
            </a:r>
          </a:p>
          <a:p>
            <a:pPr>
              <a:buNone/>
            </a:pPr>
            <a:endParaRPr lang="hr-HR" sz="2000" b="1" dirty="0" smtClean="0"/>
          </a:p>
          <a:p>
            <a:pPr>
              <a:buNone/>
            </a:pPr>
            <a:r>
              <a:rPr lang="hr-HR" sz="2000" dirty="0" smtClean="0"/>
              <a:t>računalo </a:t>
            </a:r>
            <a:r>
              <a:rPr lang="hr-HR" sz="2000" dirty="0" err="1" smtClean="0"/>
              <a:t>filetype</a:t>
            </a:r>
            <a:r>
              <a:rPr lang="hr-HR" sz="2000" dirty="0" smtClean="0"/>
              <a:t>:</a:t>
            </a:r>
            <a:r>
              <a:rPr lang="hr-HR" sz="2000" dirty="0" err="1" smtClean="0"/>
              <a:t>pptx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biologija </a:t>
            </a:r>
            <a:r>
              <a:rPr lang="hr-HR" sz="2000" dirty="0" err="1" smtClean="0"/>
              <a:t>filetype</a:t>
            </a:r>
            <a:r>
              <a:rPr lang="hr-HR" sz="2000" dirty="0" smtClean="0"/>
              <a:t>:</a:t>
            </a:r>
            <a:r>
              <a:rPr lang="hr-HR" sz="2000" dirty="0" err="1" smtClean="0"/>
              <a:t>ppt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virusi </a:t>
            </a:r>
            <a:r>
              <a:rPr lang="hr-HR" sz="2000" dirty="0" err="1" smtClean="0"/>
              <a:t>filetype</a:t>
            </a:r>
            <a:r>
              <a:rPr lang="hr-HR" sz="2000" dirty="0" smtClean="0"/>
              <a:t>:</a:t>
            </a:r>
            <a:r>
              <a:rPr lang="hr-HR" sz="2000" dirty="0" err="1" smtClean="0"/>
              <a:t>doc</a:t>
            </a:r>
            <a:endParaRPr lang="hr-H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Ostale ugrađene funkcije:</a:t>
            </a:r>
          </a:p>
          <a:p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Vremenska prognoza – </a:t>
            </a:r>
            <a:r>
              <a:rPr lang="hr-HR" sz="2000" i="1" dirty="0" smtClean="0"/>
              <a:t>vrijeme pazin</a:t>
            </a:r>
          </a:p>
          <a:p>
            <a:pPr>
              <a:buNone/>
            </a:pPr>
            <a:r>
              <a:rPr lang="hr-HR" sz="2000" dirty="0" smtClean="0"/>
              <a:t>Kalkulator – </a:t>
            </a:r>
            <a:r>
              <a:rPr lang="hr-HR" sz="2000" dirty="0" smtClean="0">
                <a:latin typeface="+mj-lt"/>
              </a:rPr>
              <a:t>9*6+3-12</a:t>
            </a:r>
          </a:p>
          <a:p>
            <a:pPr>
              <a:buNone/>
            </a:pPr>
            <a:r>
              <a:rPr lang="hr-HR" sz="2000" dirty="0" smtClean="0"/>
              <a:t>Pretvorba jedinica – </a:t>
            </a:r>
            <a:r>
              <a:rPr lang="hr-HR" sz="2000" dirty="0" smtClean="0">
                <a:latin typeface="+mj-lt"/>
              </a:rPr>
              <a:t>0,508</a:t>
            </a:r>
            <a:r>
              <a:rPr lang="hr-HR" sz="2000" dirty="0" smtClean="0"/>
              <a:t> m u inč</a:t>
            </a:r>
          </a:p>
          <a:p>
            <a:pPr>
              <a:buNone/>
            </a:pPr>
            <a:r>
              <a:rPr lang="hr-HR" sz="2000" dirty="0" smtClean="0"/>
              <a:t>Provjera pravopisa – </a:t>
            </a:r>
            <a:r>
              <a:rPr lang="hr-HR" sz="2000" dirty="0" err="1" smtClean="0"/>
              <a:t>lijjepo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Pretvorba valute – 120 kuna u euro</a:t>
            </a:r>
          </a:p>
          <a:p>
            <a:endParaRPr lang="hr-H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</TotalTime>
  <Words>310</Words>
  <Application>Microsoft Office PowerPoint</Application>
  <PresentationFormat>Prikaz na zaslonu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Tijek</vt:lpstr>
      <vt:lpstr>Pretraživanje interneta  </vt:lpstr>
      <vt:lpstr>Slajd 2</vt:lpstr>
      <vt:lpstr>Internet pretraživači</vt:lpstr>
      <vt:lpstr>Internet pretraživači</vt:lpstr>
      <vt:lpstr>Google pretraživač</vt:lpstr>
      <vt:lpstr>Google pretraživač</vt:lpstr>
      <vt:lpstr>Google pretraživač</vt:lpstr>
      <vt:lpstr>Slajd 8</vt:lpstr>
      <vt:lpstr>Slajd 9</vt:lpstr>
      <vt:lpstr>Slajd 10</vt:lpstr>
      <vt:lpstr>Slajd 11</vt:lpstr>
      <vt:lpstr>Slajd 12</vt:lpstr>
    </vt:vector>
  </TitlesOfParts>
  <Company>GSSJD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Pretraživanje interneta</dc:title>
  <dc:creator>Željko Načinović</dc:creator>
  <cp:lastModifiedBy>Željko Načinović</cp:lastModifiedBy>
  <cp:revision>17</cp:revision>
  <dcterms:created xsi:type="dcterms:W3CDTF">2011-09-11T11:00:52Z</dcterms:created>
  <dcterms:modified xsi:type="dcterms:W3CDTF">2011-09-24T13:58:36Z</dcterms:modified>
</cp:coreProperties>
</file>